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718" r:id="rId2"/>
  </p:sldMasterIdLst>
  <p:notesMasterIdLst>
    <p:notesMasterId r:id="rId27"/>
  </p:notesMasterIdLst>
  <p:sldIdLst>
    <p:sldId id="278" r:id="rId3"/>
    <p:sldId id="1039" r:id="rId4"/>
    <p:sldId id="1038" r:id="rId5"/>
    <p:sldId id="1043" r:id="rId6"/>
    <p:sldId id="1044" r:id="rId7"/>
    <p:sldId id="1034" r:id="rId8"/>
    <p:sldId id="1035" r:id="rId9"/>
    <p:sldId id="1042" r:id="rId10"/>
    <p:sldId id="1045" r:id="rId11"/>
    <p:sldId id="1046" r:id="rId12"/>
    <p:sldId id="1047" r:id="rId13"/>
    <p:sldId id="1036" r:id="rId14"/>
    <p:sldId id="1048" r:id="rId15"/>
    <p:sldId id="1037" r:id="rId16"/>
    <p:sldId id="1049" r:id="rId17"/>
    <p:sldId id="285" r:id="rId18"/>
    <p:sldId id="267" r:id="rId19"/>
    <p:sldId id="281" r:id="rId20"/>
    <p:sldId id="282" r:id="rId21"/>
    <p:sldId id="266" r:id="rId22"/>
    <p:sldId id="263" r:id="rId23"/>
    <p:sldId id="286" r:id="rId24"/>
    <p:sldId id="276" r:id="rId25"/>
    <p:sldId id="265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las Bayrle" initials="NB" lastIdx="1" clrIdx="0">
    <p:extLst>
      <p:ext uri="{19B8F6BF-5375-455C-9EA6-DF929625EA0E}">
        <p15:presenceInfo xmlns:p15="http://schemas.microsoft.com/office/powerpoint/2012/main" userId="faa90b579175fdf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7D7"/>
    <a:srgbClr val="ECE5E4"/>
    <a:srgbClr val="77BA49"/>
    <a:srgbClr val="BBDDA4"/>
    <a:srgbClr val="F8E1CD"/>
    <a:srgbClr val="DDEDD1"/>
    <a:srgbClr val="99CC76"/>
    <a:srgbClr val="D3DCE4"/>
    <a:srgbClr val="A8BACA"/>
    <a:srgbClr val="7C98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4674"/>
  </p:normalViewPr>
  <p:slideViewPr>
    <p:cSldViewPr snapToGrid="0" snapToObjects="1">
      <p:cViewPr>
        <p:scale>
          <a:sx n="61" d="100"/>
          <a:sy n="61" d="100"/>
        </p:scale>
        <p:origin x="2213" y="3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nah Knehr" userId="74f742763e772009" providerId="LiveId" clId="{1B84A364-9A43-42E8-B6FA-154199B5060B}"/>
    <pc:docChg chg="undo custSel delSld modSld">
      <pc:chgData name="Hannah Knehr" userId="74f742763e772009" providerId="LiveId" clId="{1B84A364-9A43-42E8-B6FA-154199B5060B}" dt="2023-06-18T10:28:57.526" v="34" actId="47"/>
      <pc:docMkLst>
        <pc:docMk/>
      </pc:docMkLst>
      <pc:sldChg chg="del">
        <pc:chgData name="Hannah Knehr" userId="74f742763e772009" providerId="LiveId" clId="{1B84A364-9A43-42E8-B6FA-154199B5060B}" dt="2023-06-18T10:28:57.526" v="34" actId="47"/>
        <pc:sldMkLst>
          <pc:docMk/>
          <pc:sldMk cId="0" sldId="284"/>
        </pc:sldMkLst>
      </pc:sldChg>
      <pc:sldChg chg="modSp mod">
        <pc:chgData name="Hannah Knehr" userId="74f742763e772009" providerId="LiveId" clId="{1B84A364-9A43-42E8-B6FA-154199B5060B}" dt="2023-06-18T10:26:55.651" v="6" actId="20577"/>
        <pc:sldMkLst>
          <pc:docMk/>
          <pc:sldMk cId="257791028" sldId="1034"/>
        </pc:sldMkLst>
        <pc:spChg chg="mod">
          <ac:chgData name="Hannah Knehr" userId="74f742763e772009" providerId="LiveId" clId="{1B84A364-9A43-42E8-B6FA-154199B5060B}" dt="2023-06-18T10:26:55.651" v="6" actId="20577"/>
          <ac:spMkLst>
            <pc:docMk/>
            <pc:sldMk cId="257791028" sldId="1034"/>
            <ac:spMk id="7" creationId="{0F2B48BF-6C54-69F0-BBF9-40750EF33714}"/>
          </ac:spMkLst>
        </pc:spChg>
      </pc:sldChg>
      <pc:sldChg chg="modSp mod">
        <pc:chgData name="Hannah Knehr" userId="74f742763e772009" providerId="LiveId" clId="{1B84A364-9A43-42E8-B6FA-154199B5060B}" dt="2023-06-18T10:26:59.586" v="10" actId="20577"/>
        <pc:sldMkLst>
          <pc:docMk/>
          <pc:sldMk cId="3458473259" sldId="1035"/>
        </pc:sldMkLst>
        <pc:spChg chg="mod">
          <ac:chgData name="Hannah Knehr" userId="74f742763e772009" providerId="LiveId" clId="{1B84A364-9A43-42E8-B6FA-154199B5060B}" dt="2023-06-18T10:26:59.586" v="10" actId="20577"/>
          <ac:spMkLst>
            <pc:docMk/>
            <pc:sldMk cId="3458473259" sldId="1035"/>
            <ac:spMk id="7" creationId="{0F2B48BF-6C54-69F0-BBF9-40750EF33714}"/>
          </ac:spMkLst>
        </pc:spChg>
      </pc:sldChg>
      <pc:sldChg chg="modSp mod">
        <pc:chgData name="Hannah Knehr" userId="74f742763e772009" providerId="LiveId" clId="{1B84A364-9A43-42E8-B6FA-154199B5060B}" dt="2023-06-18T10:26:32.444" v="1" actId="20577"/>
        <pc:sldMkLst>
          <pc:docMk/>
          <pc:sldMk cId="3558110480" sldId="1037"/>
        </pc:sldMkLst>
        <pc:spChg chg="mod">
          <ac:chgData name="Hannah Knehr" userId="74f742763e772009" providerId="LiveId" clId="{1B84A364-9A43-42E8-B6FA-154199B5060B}" dt="2023-06-18T10:26:32.444" v="1" actId="20577"/>
          <ac:spMkLst>
            <pc:docMk/>
            <pc:sldMk cId="3558110480" sldId="1037"/>
            <ac:spMk id="7" creationId="{0F2B48BF-6C54-69F0-BBF9-40750EF33714}"/>
          </ac:spMkLst>
        </pc:spChg>
      </pc:sldChg>
      <pc:sldChg chg="modSp mod">
        <pc:chgData name="Hannah Knehr" userId="74f742763e772009" providerId="LiveId" clId="{1B84A364-9A43-42E8-B6FA-154199B5060B}" dt="2023-06-18T10:26:50.398" v="4" actId="170"/>
        <pc:sldMkLst>
          <pc:docMk/>
          <pc:sldMk cId="3599505183" sldId="1044"/>
        </pc:sldMkLst>
        <pc:picChg chg="ord">
          <ac:chgData name="Hannah Knehr" userId="74f742763e772009" providerId="LiveId" clId="{1B84A364-9A43-42E8-B6FA-154199B5060B}" dt="2023-06-18T10:26:50.398" v="4" actId="170"/>
          <ac:picMkLst>
            <pc:docMk/>
            <pc:sldMk cId="3599505183" sldId="1044"/>
            <ac:picMk id="28" creationId="{3341D90A-56EE-69BC-72A5-2A8FC7C02626}"/>
          </ac:picMkLst>
        </pc:picChg>
      </pc:sldChg>
      <pc:sldChg chg="modSp mod">
        <pc:chgData name="Hannah Knehr" userId="74f742763e772009" providerId="LiveId" clId="{1B84A364-9A43-42E8-B6FA-154199B5060B}" dt="2023-06-18T10:28:22.245" v="33" actId="1076"/>
        <pc:sldMkLst>
          <pc:docMk/>
          <pc:sldMk cId="3294048764" sldId="1045"/>
        </pc:sldMkLst>
        <pc:spChg chg="mod">
          <ac:chgData name="Hannah Knehr" userId="74f742763e772009" providerId="LiveId" clId="{1B84A364-9A43-42E8-B6FA-154199B5060B}" dt="2023-06-18T10:28:08.221" v="27" actId="1076"/>
          <ac:spMkLst>
            <pc:docMk/>
            <pc:sldMk cId="3294048764" sldId="1045"/>
            <ac:spMk id="2" creationId="{80B64D3B-F3FA-4AD7-5700-D3734D3ADEE9}"/>
          </ac:spMkLst>
        </pc:spChg>
        <pc:spChg chg="mod">
          <ac:chgData name="Hannah Knehr" userId="74f742763e772009" providerId="LiveId" clId="{1B84A364-9A43-42E8-B6FA-154199B5060B}" dt="2023-06-18T10:27:59.321" v="24" actId="1076"/>
          <ac:spMkLst>
            <pc:docMk/>
            <pc:sldMk cId="3294048764" sldId="1045"/>
            <ac:spMk id="3" creationId="{F8BEBAB5-00ED-90B3-BDB2-DD4BB6647D3C}"/>
          </ac:spMkLst>
        </pc:spChg>
        <pc:spChg chg="mod">
          <ac:chgData name="Hannah Knehr" userId="74f742763e772009" providerId="LiveId" clId="{1B84A364-9A43-42E8-B6FA-154199B5060B}" dt="2023-06-18T10:28:04.626" v="25" actId="1076"/>
          <ac:spMkLst>
            <pc:docMk/>
            <pc:sldMk cId="3294048764" sldId="1045"/>
            <ac:spMk id="4" creationId="{A1EEC6B7-612B-4A40-CB44-4EFE9B546032}"/>
          </ac:spMkLst>
        </pc:spChg>
        <pc:spChg chg="mod">
          <ac:chgData name="Hannah Knehr" userId="74f742763e772009" providerId="LiveId" clId="{1B84A364-9A43-42E8-B6FA-154199B5060B}" dt="2023-06-18T10:27:35.151" v="17" actId="1076"/>
          <ac:spMkLst>
            <pc:docMk/>
            <pc:sldMk cId="3294048764" sldId="1045"/>
            <ac:spMk id="5" creationId="{F57F5962-EA90-7121-C3C4-E2A551454750}"/>
          </ac:spMkLst>
        </pc:spChg>
        <pc:spChg chg="mod ord">
          <ac:chgData name="Hannah Knehr" userId="74f742763e772009" providerId="LiveId" clId="{1B84A364-9A43-42E8-B6FA-154199B5060B}" dt="2023-06-18T10:27:47.156" v="20" actId="1076"/>
          <ac:spMkLst>
            <pc:docMk/>
            <pc:sldMk cId="3294048764" sldId="1045"/>
            <ac:spMk id="6" creationId="{EE866B7B-8334-F17F-EFEA-011AB68D49C2}"/>
          </ac:spMkLst>
        </pc:spChg>
        <pc:spChg chg="mod">
          <ac:chgData name="Hannah Knehr" userId="74f742763e772009" providerId="LiveId" clId="{1B84A364-9A43-42E8-B6FA-154199B5060B}" dt="2023-06-18T10:27:52.902" v="22" actId="1076"/>
          <ac:spMkLst>
            <pc:docMk/>
            <pc:sldMk cId="3294048764" sldId="1045"/>
            <ac:spMk id="7" creationId="{14D4408B-9369-FC2E-05A1-C76029135304}"/>
          </ac:spMkLst>
        </pc:spChg>
        <pc:spChg chg="mod">
          <ac:chgData name="Hannah Knehr" userId="74f742763e772009" providerId="LiveId" clId="{1B84A364-9A43-42E8-B6FA-154199B5060B}" dt="2023-06-18T10:28:22.245" v="33" actId="1076"/>
          <ac:spMkLst>
            <pc:docMk/>
            <pc:sldMk cId="3294048764" sldId="1045"/>
            <ac:spMk id="8" creationId="{AF9AA858-091F-F9CC-4EF1-4A355EEF6AB9}"/>
          </ac:spMkLst>
        </pc:spChg>
        <pc:spChg chg="mod">
          <ac:chgData name="Hannah Knehr" userId="74f742763e772009" providerId="LiveId" clId="{1B84A364-9A43-42E8-B6FA-154199B5060B}" dt="2023-06-18T10:27:57.553" v="23" actId="1076"/>
          <ac:spMkLst>
            <pc:docMk/>
            <pc:sldMk cId="3294048764" sldId="1045"/>
            <ac:spMk id="15" creationId="{6B7153C2-752E-FFB7-28A7-1DF78090F73E}"/>
          </ac:spMkLst>
        </pc:spChg>
        <pc:spChg chg="mod">
          <ac:chgData name="Hannah Knehr" userId="74f742763e772009" providerId="LiveId" clId="{1B84A364-9A43-42E8-B6FA-154199B5060B}" dt="2023-06-18T10:27:25.646" v="15" actId="1076"/>
          <ac:spMkLst>
            <pc:docMk/>
            <pc:sldMk cId="3294048764" sldId="1045"/>
            <ac:spMk id="16" creationId="{139FD600-47A9-B32A-257D-FE981B8B4236}"/>
          </ac:spMkLst>
        </pc:spChg>
        <pc:spChg chg="mod">
          <ac:chgData name="Hannah Knehr" userId="74f742763e772009" providerId="LiveId" clId="{1B84A364-9A43-42E8-B6FA-154199B5060B}" dt="2023-06-18T10:27:25.646" v="15" actId="1076"/>
          <ac:spMkLst>
            <pc:docMk/>
            <pc:sldMk cId="3294048764" sldId="1045"/>
            <ac:spMk id="17" creationId="{F28E7142-4033-7EB6-A2D7-AFB4834300D3}"/>
          </ac:spMkLst>
        </pc:spChg>
        <pc:spChg chg="mod ord">
          <ac:chgData name="Hannah Knehr" userId="74f742763e772009" providerId="LiveId" clId="{1B84A364-9A43-42E8-B6FA-154199B5060B}" dt="2023-06-18T10:27:43.242" v="19" actId="166"/>
          <ac:spMkLst>
            <pc:docMk/>
            <pc:sldMk cId="3294048764" sldId="1045"/>
            <ac:spMk id="18" creationId="{E5D680A5-B9FD-362E-6DA2-70A59866640F}"/>
          </ac:spMkLst>
        </pc:spChg>
        <pc:spChg chg="mod">
          <ac:chgData name="Hannah Knehr" userId="74f742763e772009" providerId="LiveId" clId="{1B84A364-9A43-42E8-B6FA-154199B5060B}" dt="2023-06-18T10:27:25.646" v="15" actId="1076"/>
          <ac:spMkLst>
            <pc:docMk/>
            <pc:sldMk cId="3294048764" sldId="1045"/>
            <ac:spMk id="19" creationId="{EE1CF42A-19E5-641A-9146-C5CB9AC3E7B6}"/>
          </ac:spMkLst>
        </pc:spChg>
        <pc:spChg chg="mod">
          <ac:chgData name="Hannah Knehr" userId="74f742763e772009" providerId="LiveId" clId="{1B84A364-9A43-42E8-B6FA-154199B5060B}" dt="2023-06-18T10:27:25.646" v="15" actId="1076"/>
          <ac:spMkLst>
            <pc:docMk/>
            <pc:sldMk cId="3294048764" sldId="1045"/>
            <ac:spMk id="20" creationId="{BB837699-B04F-7F25-0062-1E2E08906F24}"/>
          </ac:spMkLst>
        </pc:spChg>
        <pc:cxnChg chg="mod">
          <ac:chgData name="Hannah Knehr" userId="74f742763e772009" providerId="LiveId" clId="{1B84A364-9A43-42E8-B6FA-154199B5060B}" dt="2023-06-18T10:27:59.321" v="24" actId="1076"/>
          <ac:cxnSpMkLst>
            <pc:docMk/>
            <pc:sldMk cId="3294048764" sldId="1045"/>
            <ac:cxnSpMk id="9" creationId="{76F2ED6A-BA80-4DEF-531C-5AC84AAD2B0E}"/>
          </ac:cxnSpMkLst>
        </pc:cxnChg>
        <pc:cxnChg chg="mod">
          <ac:chgData name="Hannah Knehr" userId="74f742763e772009" providerId="LiveId" clId="{1B84A364-9A43-42E8-B6FA-154199B5060B}" dt="2023-06-18T10:28:04.626" v="25" actId="1076"/>
          <ac:cxnSpMkLst>
            <pc:docMk/>
            <pc:sldMk cId="3294048764" sldId="1045"/>
            <ac:cxnSpMk id="10" creationId="{5D456158-2FCF-E9E6-EF22-2610CAC0B31A}"/>
          </ac:cxnSpMkLst>
        </pc:cxnChg>
        <pc:cxnChg chg="mod">
          <ac:chgData name="Hannah Knehr" userId="74f742763e772009" providerId="LiveId" clId="{1B84A364-9A43-42E8-B6FA-154199B5060B}" dt="2023-06-18T10:27:35.151" v="17" actId="1076"/>
          <ac:cxnSpMkLst>
            <pc:docMk/>
            <pc:sldMk cId="3294048764" sldId="1045"/>
            <ac:cxnSpMk id="11" creationId="{179EB360-F690-A94C-73E0-8803C030D00E}"/>
          </ac:cxnSpMkLst>
        </pc:cxnChg>
        <pc:cxnChg chg="mod">
          <ac:chgData name="Hannah Knehr" userId="74f742763e772009" providerId="LiveId" clId="{1B84A364-9A43-42E8-B6FA-154199B5060B}" dt="2023-06-18T10:27:47.156" v="20" actId="1076"/>
          <ac:cxnSpMkLst>
            <pc:docMk/>
            <pc:sldMk cId="3294048764" sldId="1045"/>
            <ac:cxnSpMk id="12" creationId="{58FF5D61-68F0-ABEF-81A2-7407C26CD513}"/>
          </ac:cxnSpMkLst>
        </pc:cxnChg>
        <pc:cxnChg chg="mod">
          <ac:chgData name="Hannah Knehr" userId="74f742763e772009" providerId="LiveId" clId="{1B84A364-9A43-42E8-B6FA-154199B5060B}" dt="2023-06-18T10:27:52.902" v="22" actId="1076"/>
          <ac:cxnSpMkLst>
            <pc:docMk/>
            <pc:sldMk cId="3294048764" sldId="1045"/>
            <ac:cxnSpMk id="13" creationId="{82F3F02C-EE8B-02EB-4D8E-C3AC13E0B831}"/>
          </ac:cxnSpMkLst>
        </pc:cxnChg>
      </pc:sldChg>
      <pc:sldMasterChg chg="delSldLayout">
        <pc:chgData name="Hannah Knehr" userId="74f742763e772009" providerId="LiveId" clId="{1B84A364-9A43-42E8-B6FA-154199B5060B}" dt="2023-06-18T10:28:57.526" v="34" actId="47"/>
        <pc:sldMasterMkLst>
          <pc:docMk/>
          <pc:sldMasterMk cId="1741657950" sldId="2147483718"/>
        </pc:sldMasterMkLst>
        <pc:sldLayoutChg chg="del">
          <pc:chgData name="Hannah Knehr" userId="74f742763e772009" providerId="LiveId" clId="{1B84A364-9A43-42E8-B6FA-154199B5060B}" dt="2023-06-18T10:28:57.526" v="34" actId="47"/>
          <pc:sldLayoutMkLst>
            <pc:docMk/>
            <pc:sldMasterMk cId="1741657950" sldId="2147483718"/>
            <pc:sldLayoutMk cId="1521639059" sldId="214748372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7C9AE-D908-CB4D-9CBD-957B16D9B628}" type="datetimeFigureOut">
              <a:rPr lang="de-DE" smtClean="0"/>
              <a:t>18.06.2023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8E1B3-6545-954E-9998-292C9C5033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1013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7421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155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8">
            <a:extLst>
              <a:ext uri="{FF2B5EF4-FFF2-40B4-BE49-F238E27FC236}">
                <a16:creationId xmlns:a16="http://schemas.microsoft.com/office/drawing/2014/main" id="{69C4859A-41C4-C343-9FD6-4E847BE2C9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19363" y="1519766"/>
            <a:ext cx="6229350" cy="1474761"/>
          </a:xfrm>
        </p:spPr>
        <p:txBody>
          <a:bodyPr lIns="0" tIns="0" rIns="0" bIns="0">
            <a:noAutofit/>
          </a:bodyPr>
          <a:lstStyle>
            <a:lvl1pPr>
              <a:buClr>
                <a:srgbClr val="77BA49"/>
              </a:buClr>
              <a:defRPr sz="1867" baseline="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DC82AFD-8117-A14A-BDC9-B9A8EE0927CE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62FBDBD-6390-2049-A54A-4140B89A53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362B1B4-AD5F-704C-9A18-3A7974AD7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BFE2E680-46C1-914E-BE99-B6E8B1BC3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E61F6A7B-2C05-394D-B223-495E7DACF40C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CC7FED4-D388-4CEF-84FB-03D8C56A254B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3" name="Gerade Verbindung 17">
            <a:extLst>
              <a:ext uri="{FF2B5EF4-FFF2-40B4-BE49-F238E27FC236}">
                <a16:creationId xmlns:a16="http://schemas.microsoft.com/office/drawing/2014/main" id="{D0DA92BC-1848-475A-855C-C49E24C510C2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222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  <p15:guide id="8" pos="1587">
          <p15:clr>
            <a:srgbClr val="FBAE40"/>
          </p15:clr>
        </p15:guide>
        <p15:guide id="9" pos="464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8">
            <a:extLst>
              <a:ext uri="{FF2B5EF4-FFF2-40B4-BE49-F238E27FC236}">
                <a16:creationId xmlns:a16="http://schemas.microsoft.com/office/drawing/2014/main" id="{76AE7526-E4E8-C647-AEA7-5E99F79BD185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2519363" y="3084408"/>
            <a:ext cx="6229350" cy="1568873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8BD73DB9-8F37-004D-9AB3-0EA119AB2E9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703" y="671944"/>
            <a:ext cx="1456009" cy="413278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EAC0BD2F-D73D-1D4C-88B4-66B9D1937994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5ACE2025-60E4-E84D-A9B5-18255F7C36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C9FF7CF5-A916-6248-B73F-0C97F4C90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44966D50-4D3E-D347-A83F-F1DF1A144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397E53B7-397B-3749-96FC-A5479DE45590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ED1D8426-DB99-4F99-8FAA-1EE3FD3B37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703" y="671944"/>
            <a:ext cx="1456009" cy="413278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9D2AC8E7-3271-4AFB-8D69-77E9D894EA77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1" name="Gerade Verbindung 25">
            <a:extLst>
              <a:ext uri="{FF2B5EF4-FFF2-40B4-BE49-F238E27FC236}">
                <a16:creationId xmlns:a16="http://schemas.microsoft.com/office/drawing/2014/main" id="{AC1F4D2E-3319-4D9E-BD30-A319F249CB7D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626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829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587">
          <p15:clr>
            <a:srgbClr val="FBAE40"/>
          </p15:clr>
        </p15:guide>
        <p15:guide id="8" pos="4649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8">
            <a:extLst>
              <a:ext uri="{FF2B5EF4-FFF2-40B4-BE49-F238E27FC236}">
                <a16:creationId xmlns:a16="http://schemas.microsoft.com/office/drawing/2014/main" id="{69C4859A-41C4-C343-9FD6-4E847BE2C9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19363" y="1519766"/>
            <a:ext cx="6229350" cy="1474761"/>
          </a:xfrm>
        </p:spPr>
        <p:txBody>
          <a:bodyPr lIns="0" tIns="0" rIns="0" bIns="0">
            <a:noAutofit/>
          </a:bodyPr>
          <a:lstStyle>
            <a:lvl1pPr>
              <a:buClr>
                <a:srgbClr val="77BA49"/>
              </a:buClr>
              <a:defRPr sz="1867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DC82AFD-8117-A14A-BDC9-B9A8EE0927CE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62FBDBD-6390-2049-A54A-4140B89A53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362B1B4-AD5F-704C-9A18-3A7974AD7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BFE2E680-46C1-914E-BE99-B6E8B1BC3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E61F6A7B-2C05-394D-B223-495E7DACF40C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193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  <p15:guide id="8" pos="1587">
          <p15:clr>
            <a:srgbClr val="FBAE40"/>
          </p15:clr>
        </p15:guide>
        <p15:guide id="9" pos="4649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10">
            <a:extLst>
              <a:ext uri="{FF2B5EF4-FFF2-40B4-BE49-F238E27FC236}">
                <a16:creationId xmlns:a16="http://schemas.microsoft.com/office/drawing/2014/main" id="{F2F5862E-3A17-486A-A715-9865C799AF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0" r="20"/>
          <a:stretch>
            <a:fillRect/>
          </a:stretch>
        </p:blipFill>
        <p:spPr>
          <a:xfrm>
            <a:off x="0" y="1509184"/>
            <a:ext cx="9144000" cy="5348816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FD4A449-F4E7-414E-A45C-E72FEBE825D2}"/>
              </a:ext>
            </a:extLst>
          </p:cNvPr>
          <p:cNvSpPr/>
          <p:nvPr userDrawn="1"/>
        </p:nvSpPr>
        <p:spPr>
          <a:xfrm>
            <a:off x="4572000" y="1509184"/>
            <a:ext cx="4572000" cy="313315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074F21A-8921-4463-9346-993BE1973A64}"/>
              </a:ext>
            </a:extLst>
          </p:cNvPr>
          <p:cNvSpPr/>
          <p:nvPr userDrawn="1"/>
        </p:nvSpPr>
        <p:spPr>
          <a:xfrm>
            <a:off x="4572000" y="4640188"/>
            <a:ext cx="4572000" cy="8246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0EDDFCE8-689E-437D-BBB0-8365781910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95877" y="4685706"/>
            <a:ext cx="2450306" cy="73581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F91A1CC9-5EDF-284C-B33F-1127EF0CCD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68104" y="3902555"/>
            <a:ext cx="3980609" cy="575973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 dirty="0"/>
              <a:t>Untertitel einfügen</a:t>
            </a:r>
            <a:endParaRPr lang="en-US" dirty="0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39251790-878B-4540-A450-B53296F887C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576" y="510282"/>
            <a:ext cx="2273362" cy="6452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56346" y="1737920"/>
            <a:ext cx="3992367" cy="1939933"/>
          </a:xfrm>
        </p:spPr>
        <p:txBody>
          <a:bodyPr anchor="t" anchorCtr="0"/>
          <a:lstStyle>
            <a:lvl1pPr algn="l">
              <a:defRPr sz="3200" baseline="0">
                <a:solidFill>
                  <a:srgbClr val="77BA49"/>
                </a:solidFill>
              </a:defRPr>
            </a:lvl1pPr>
          </a:lstStyle>
          <a:p>
            <a:r>
              <a:rPr lang="de-DE" dirty="0"/>
              <a:t>Haupttitel einfügen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247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pos="4649" userDrawn="1">
          <p15:clr>
            <a:srgbClr val="FBAE40"/>
          </p15:clr>
        </p15:guide>
        <p15:guide id="5" pos="1587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880">
          <p15:clr>
            <a:srgbClr val="FBAE40"/>
          </p15:clr>
        </p15:guide>
        <p15:guide id="8" orient="horz" pos="95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97508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28" name="Inhaltsplatzhalter 27">
            <a:extLst>
              <a:ext uri="{FF2B5EF4-FFF2-40B4-BE49-F238E27FC236}">
                <a16:creationId xmlns:a16="http://schemas.microsoft.com/office/drawing/2014/main" id="{124E8B85-BA5E-874D-8C1C-2EAE36589FB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5289" y="1509184"/>
            <a:ext cx="8353425" cy="4901709"/>
          </a:xfrm>
        </p:spPr>
        <p:txBody>
          <a:bodyPr lIns="0" tIns="0" rIns="0" bIns="0"/>
          <a:lstStyle>
            <a:lvl1pPr marL="228594" indent="-228594">
              <a:buClr>
                <a:srgbClr val="77BA49"/>
              </a:buClr>
              <a:buFont typeface="Wingdings" pitchFamily="2" charset="2"/>
              <a:buChar char="§"/>
              <a:defRPr sz="1800" baseline="0"/>
            </a:lvl1pPr>
            <a:lvl2pPr>
              <a:buClr>
                <a:srgbClr val="77BA49"/>
              </a:buClr>
              <a:defRPr sz="1800" baseline="0"/>
            </a:lvl2pPr>
            <a:lvl3pPr>
              <a:buClr>
                <a:srgbClr val="77BA49"/>
              </a:buClr>
              <a:defRPr sz="1500" baseline="0"/>
            </a:lvl3pPr>
            <a:lvl4pPr>
              <a:buClr>
                <a:srgbClr val="77BA49"/>
              </a:buClr>
              <a:defRPr sz="1500" baseline="0"/>
            </a:lvl4pPr>
            <a:lvl5pPr>
              <a:buClr>
                <a:srgbClr val="77BA49"/>
              </a:buCl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A2340E9-11A7-BB43-AF49-310BD2A9D2E3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3593C4DE-DCDD-7B45-9DC4-5DC47D967E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60EFE8CD-C81F-704A-A700-78D5A4D1E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DFF94DF2-85E5-C74E-B0D3-FA6C9A90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48DB7278-616B-BD44-932E-0CF4E97E43CA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BF5BD566-9F96-4112-8706-165534B254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323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pos="204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2_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8322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7" name="Inhaltsplatzhalter 8">
            <a:extLst>
              <a:ext uri="{FF2B5EF4-FFF2-40B4-BE49-F238E27FC236}">
                <a16:creationId xmlns:a16="http://schemas.microsoft.com/office/drawing/2014/main" id="{9EA76A36-359F-3049-A4AF-05D8F64913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4"/>
            <a:ext cx="4104044" cy="4895849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5882F3C8-F6FC-1F43-8FF2-DEBCA37BD90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45025" y="1509184"/>
            <a:ext cx="4103688" cy="489584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/>
          </a:p>
        </p:txBody>
      </p:sp>
      <p:sp>
        <p:nvSpPr>
          <p:cNvPr id="13" name="Vertikaler Textplatzhalter 13">
            <a:extLst>
              <a:ext uri="{FF2B5EF4-FFF2-40B4-BE49-F238E27FC236}">
                <a16:creationId xmlns:a16="http://schemas.microsoft.com/office/drawing/2014/main" id="{017A6AA3-6E5D-3444-AF30-96548295A56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8C1DA27-065F-7C4C-A9FA-DF15FE66B08E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61D53806-EF20-EA4B-881D-60856F91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F1234AC7-50CC-A64F-9B69-1D6338815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82243D88-BC8A-4243-B8B3-639AF6283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93DC2132-61EE-2448-B1D2-C4DF1767707F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ACFA87C3-8005-4469-BEC1-271ED6A67D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26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3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70608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7" name="Inhaltsplatzhalter 8">
            <a:extLst>
              <a:ext uri="{FF2B5EF4-FFF2-40B4-BE49-F238E27FC236}">
                <a16:creationId xmlns:a16="http://schemas.microsoft.com/office/drawing/2014/main" id="{9EA76A36-359F-3049-A4AF-05D8F64913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01076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 marL="914400" indent="0">
              <a:buNone/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27" name="Bildplatzhalter 5">
            <a:extLst>
              <a:ext uri="{FF2B5EF4-FFF2-40B4-BE49-F238E27FC236}">
                <a16:creationId xmlns:a16="http://schemas.microsoft.com/office/drawing/2014/main" id="{92B60458-4FFD-0849-BEE7-47F10FEBCB7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00575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endParaRPr lang="de-DE" dirty="0"/>
          </a:p>
        </p:txBody>
      </p:sp>
      <p:sp>
        <p:nvSpPr>
          <p:cNvPr id="36" name="Inhaltsplatzhalter 8">
            <a:extLst>
              <a:ext uri="{FF2B5EF4-FFF2-40B4-BE49-F238E27FC236}">
                <a16:creationId xmlns:a16="http://schemas.microsoft.com/office/drawing/2014/main" id="{E055EB21-537E-3846-BC1A-C961C1EC145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082498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37" name="Bildplatzhalter 5">
            <a:extLst>
              <a:ext uri="{FF2B5EF4-FFF2-40B4-BE49-F238E27FC236}">
                <a16:creationId xmlns:a16="http://schemas.microsoft.com/office/drawing/2014/main" id="{1C051F10-DD7B-144D-90F5-984DEDBE41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81997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endParaRPr lang="de-DE" dirty="0"/>
          </a:p>
        </p:txBody>
      </p:sp>
      <p:sp>
        <p:nvSpPr>
          <p:cNvPr id="38" name="Inhaltsplatzhalter 8">
            <a:extLst>
              <a:ext uri="{FF2B5EF4-FFF2-40B4-BE49-F238E27FC236}">
                <a16:creationId xmlns:a16="http://schemas.microsoft.com/office/drawing/2014/main" id="{DBAA7909-0F89-DB41-AA44-A96F7F52895A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238802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39" name="Bildplatzhalter 5">
            <a:extLst>
              <a:ext uri="{FF2B5EF4-FFF2-40B4-BE49-F238E27FC236}">
                <a16:creationId xmlns:a16="http://schemas.microsoft.com/office/drawing/2014/main" id="{4C23EA98-655D-8748-A63B-CAA0101CE7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38301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endParaRPr lang="de-DE" dirty="0"/>
          </a:p>
        </p:txBody>
      </p:sp>
      <p:sp>
        <p:nvSpPr>
          <p:cNvPr id="26" name="Vertikaler Textplatzhalter 13">
            <a:extLst>
              <a:ext uri="{FF2B5EF4-FFF2-40B4-BE49-F238E27FC236}">
                <a16:creationId xmlns:a16="http://schemas.microsoft.com/office/drawing/2014/main" id="{D5FD1DD8-5EA0-7843-8E92-467888EE4222}"/>
              </a:ext>
            </a:extLst>
          </p:cNvPr>
          <p:cNvSpPr>
            <a:spLocks noGrp="1"/>
          </p:cNvSpPr>
          <p:nvPr>
            <p:ph type="body" orient="vert" sz="quarter" idx="27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1169176-C01E-6A45-8335-6B1DF8D1C5CB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BA7A6288-3952-3246-902B-F23437FB47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F11B9ADB-781A-9845-A80C-87FFB1DAE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97AC2132-85EE-8E45-906C-851A4548A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6A8F69E1-BEE2-7345-9418-690E6E4811AF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79E3847F-B939-4550-81BA-C8E40B940C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12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04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4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70608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4"/>
            <a:ext cx="4104044" cy="4895849"/>
          </a:xfrm>
        </p:spPr>
        <p:txBody>
          <a:bodyPr lIns="0" tIns="0" rIns="0" bIns="0"/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0" name="Bildplatzhalter 3">
            <a:extLst>
              <a:ext uri="{FF2B5EF4-FFF2-40B4-BE49-F238E27FC236}">
                <a16:creationId xmlns:a16="http://schemas.microsoft.com/office/drawing/2014/main" id="{02870007-B315-A84C-826C-A93B8C05D8C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657790" y="1518654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7" name="Bildplatzhalter 3">
            <a:extLst>
              <a:ext uri="{FF2B5EF4-FFF2-40B4-BE49-F238E27FC236}">
                <a16:creationId xmlns:a16="http://schemas.microsoft.com/office/drawing/2014/main" id="{47624A23-F85B-4047-B34C-B0E8032B5D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657790" y="4073580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9" name="Bildplatzhalter 3">
            <a:extLst>
              <a:ext uri="{FF2B5EF4-FFF2-40B4-BE49-F238E27FC236}">
                <a16:creationId xmlns:a16="http://schemas.microsoft.com/office/drawing/2014/main" id="{CF69278E-D2C2-D542-8B28-9B430699213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75588" y="1518654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24" name="Bildplatzhalter 3">
            <a:extLst>
              <a:ext uri="{FF2B5EF4-FFF2-40B4-BE49-F238E27FC236}">
                <a16:creationId xmlns:a16="http://schemas.microsoft.com/office/drawing/2014/main" id="{C1B5A0D8-8609-6D4A-8558-4C297036DE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775588" y="4073580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29" name="Vertikaler Textplatzhalter 13">
            <a:extLst>
              <a:ext uri="{FF2B5EF4-FFF2-40B4-BE49-F238E27FC236}">
                <a16:creationId xmlns:a16="http://schemas.microsoft.com/office/drawing/2014/main" id="{1367C0C8-9797-2547-81DF-9B33476479D6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0D1F1680-C140-5649-9A5C-6EF768B4875D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0A6B7C1D-3024-7D48-9927-66FA3224B8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220F999-C1F2-284C-A619-083DA6ECB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7120C66-0D42-0B44-9891-878F90A59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AEAD4E5-DEAC-864C-A59F-2E9B14DC7F68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EA6CC486-4F01-4BEC-B583-871191A3E1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82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5_4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8322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3"/>
            <a:ext cx="4104044" cy="2261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2" name="Bildplatzhalter 3">
            <a:extLst>
              <a:ext uri="{FF2B5EF4-FFF2-40B4-BE49-F238E27FC236}">
                <a16:creationId xmlns:a16="http://schemas.microsoft.com/office/drawing/2014/main" id="{02BECAA8-B05F-894F-A303-752FA1506B6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657790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33" name="Bildplatzhalter 3">
            <a:extLst>
              <a:ext uri="{FF2B5EF4-FFF2-40B4-BE49-F238E27FC236}">
                <a16:creationId xmlns:a16="http://schemas.microsoft.com/office/drawing/2014/main" id="{88B1D2C0-15B0-3942-8880-C8BE4C49434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75588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E6E39A3D-FEB4-8C4E-B671-C0784913AF8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01345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5" name="Bildplatzhalter 3">
            <a:extLst>
              <a:ext uri="{FF2B5EF4-FFF2-40B4-BE49-F238E27FC236}">
                <a16:creationId xmlns:a16="http://schemas.microsoft.com/office/drawing/2014/main" id="{D4ADE4EC-101B-6D4B-A9CC-0DA708FF91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519144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6" name="Inhaltsplatzhalter 8">
            <a:extLst>
              <a:ext uri="{FF2B5EF4-FFF2-40B4-BE49-F238E27FC236}">
                <a16:creationId xmlns:a16="http://schemas.microsoft.com/office/drawing/2014/main" id="{C1AE140F-9F9D-3A40-A45B-D2E71FB12701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4644669" y="1509183"/>
            <a:ext cx="4104044" cy="2261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9" name="Vertikaler Textplatzhalter 13">
            <a:extLst>
              <a:ext uri="{FF2B5EF4-FFF2-40B4-BE49-F238E27FC236}">
                <a16:creationId xmlns:a16="http://schemas.microsoft.com/office/drawing/2014/main" id="{07554449-FAF7-D747-A5F4-594F3CD4ABD5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A601AE9F-256F-5C41-A1A2-8C27A8A9DF45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CF6CCD3A-92BC-FE47-9A77-6542A5CC7D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AB6758FC-DB1D-AA49-A620-E6D07271A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B15C3457-3ECA-4349-B5A2-65931396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F2D44ABA-4067-3645-BF92-E343FA9B2FAE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 descr="Ein Bild, das Text enthält.&#10;&#10;Automatisch generierte Beschreibung">
            <a:extLst>
              <a:ext uri="{FF2B5EF4-FFF2-40B4-BE49-F238E27FC236}">
                <a16:creationId xmlns:a16="http://schemas.microsoft.com/office/drawing/2014/main" id="{A8862B8E-CAEE-4E57-968F-5C2C2310A0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68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6_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9846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19363" y="1519766"/>
            <a:ext cx="6229350" cy="1474761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0" name="Bildplatzhalter 3">
            <a:extLst>
              <a:ext uri="{FF2B5EF4-FFF2-40B4-BE49-F238E27FC236}">
                <a16:creationId xmlns:a16="http://schemas.microsoft.com/office/drawing/2014/main" id="{303CC690-6ACE-404F-BAB6-D72A58A0E04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02909" y="1518651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24" name="Inhaltsplatzhalter 8">
            <a:extLst>
              <a:ext uri="{FF2B5EF4-FFF2-40B4-BE49-F238E27FC236}">
                <a16:creationId xmlns:a16="http://schemas.microsoft.com/office/drawing/2014/main" id="{87645B6A-2033-4840-849C-1F554BF1A528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2519363" y="3219117"/>
            <a:ext cx="6229350" cy="1497263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8" name="Inhaltsplatzhalter 8">
            <a:extLst>
              <a:ext uri="{FF2B5EF4-FFF2-40B4-BE49-F238E27FC236}">
                <a16:creationId xmlns:a16="http://schemas.microsoft.com/office/drawing/2014/main" id="{BFC1FE68-4E7B-1F4E-A9E4-9BE064B2F65E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2519363" y="4919579"/>
            <a:ext cx="6229350" cy="1485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7" name="Bildplatzhalter 3">
            <a:extLst>
              <a:ext uri="{FF2B5EF4-FFF2-40B4-BE49-F238E27FC236}">
                <a16:creationId xmlns:a16="http://schemas.microsoft.com/office/drawing/2014/main" id="{A133D1F5-F831-3343-9517-E0AB76EC8529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395289" y="4924838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9" name="Bildplatzhalter 3">
            <a:extLst>
              <a:ext uri="{FF2B5EF4-FFF2-40B4-BE49-F238E27FC236}">
                <a16:creationId xmlns:a16="http://schemas.microsoft.com/office/drawing/2014/main" id="{35E4D7FB-EB64-6D41-B906-9867681988C9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95289" y="3229809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32" name="Vertikaler Textplatzhalter 13">
            <a:extLst>
              <a:ext uri="{FF2B5EF4-FFF2-40B4-BE49-F238E27FC236}">
                <a16:creationId xmlns:a16="http://schemas.microsoft.com/office/drawing/2014/main" id="{744877FF-CD41-BB41-97DA-40E357ED5A33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40C9EE32-82F5-7B47-AD61-3C1BD991AB85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4" name="Date Placeholder 3">
            <a:extLst>
              <a:ext uri="{FF2B5EF4-FFF2-40B4-BE49-F238E27FC236}">
                <a16:creationId xmlns:a16="http://schemas.microsoft.com/office/drawing/2014/main" id="{894A99B1-84F0-7746-B969-01A9372AD3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B02EE008-CD66-3043-96B7-D041D4DC1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16D9C4B2-2DC3-104E-B8BD-22EB62E03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5BE09DBE-200B-FE4E-B907-D7BC009C7B68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5CBFD6B-4BF3-48BD-9B66-75E0C8E515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39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58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oga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56CD23B8-3E5E-9849-9B87-50DCBB99144B}"/>
              </a:ext>
            </a:extLst>
          </p:cNvPr>
          <p:cNvSpPr/>
          <p:nvPr userDrawn="1"/>
        </p:nvSpPr>
        <p:spPr>
          <a:xfrm>
            <a:off x="395289" y="1509184"/>
            <a:ext cx="8353425" cy="4895849"/>
          </a:xfrm>
          <a:prstGeom prst="rect">
            <a:avLst/>
          </a:prstGeom>
          <a:solidFill>
            <a:srgbClr val="77B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72DC440-411E-1E43-B720-2976B6E9ED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47220" y="1770802"/>
            <a:ext cx="5803150" cy="4256187"/>
          </a:xfrm>
        </p:spPr>
        <p:txBody>
          <a:bodyPr anchor="t" anchorCtr="0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Haupttitel einfügen</a:t>
            </a:r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757B67B-3289-0445-A78E-0C62A00C4E7F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FD9C8156-30CC-9E47-8B60-BDF943D35D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849D2F2D-2E26-6441-A9ED-E28E0B5F9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A0717A2E-6365-9546-9CC9-D29CB8FE3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D06C892F-9F55-3749-887D-009EC8AB79A7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5948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61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foli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10">
            <a:extLst>
              <a:ext uri="{FF2B5EF4-FFF2-40B4-BE49-F238E27FC236}">
                <a16:creationId xmlns:a16="http://schemas.microsoft.com/office/drawing/2014/main" id="{F2F5862E-3A17-486A-A715-9865C799AF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" r="20"/>
          <a:stretch>
            <a:fillRect/>
          </a:stretch>
        </p:blipFill>
        <p:spPr>
          <a:xfrm>
            <a:off x="0" y="1509184"/>
            <a:ext cx="9144000" cy="5348816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FD4A449-F4E7-414E-A45C-E72FEBE825D2}"/>
              </a:ext>
            </a:extLst>
          </p:cNvPr>
          <p:cNvSpPr/>
          <p:nvPr/>
        </p:nvSpPr>
        <p:spPr>
          <a:xfrm>
            <a:off x="4572000" y="1509184"/>
            <a:ext cx="4572000" cy="313315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074F21A-8921-4463-9346-993BE1973A64}"/>
              </a:ext>
            </a:extLst>
          </p:cNvPr>
          <p:cNvSpPr/>
          <p:nvPr/>
        </p:nvSpPr>
        <p:spPr>
          <a:xfrm>
            <a:off x="4572000" y="4640188"/>
            <a:ext cx="4572000" cy="8246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0EDDFCE8-689E-437D-BBB0-83657819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877" y="4685706"/>
            <a:ext cx="2450306" cy="73581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F91A1CC9-5EDF-284C-B33F-1127EF0CCD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68104" y="3902555"/>
            <a:ext cx="3980609" cy="575973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 dirty="0"/>
              <a:t>Untertitel einfügen</a:t>
            </a:r>
            <a:endParaRPr lang="en-US" dirty="0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39251790-878B-4540-A450-B53296F887C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576" y="510282"/>
            <a:ext cx="2273362" cy="6452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56346" y="1737920"/>
            <a:ext cx="3992367" cy="1939933"/>
          </a:xfrm>
        </p:spPr>
        <p:txBody>
          <a:bodyPr anchor="t" anchorCtr="0"/>
          <a:lstStyle>
            <a:lvl1pPr algn="l">
              <a:defRPr sz="3200" baseline="0">
                <a:solidFill>
                  <a:srgbClr val="77BA49"/>
                </a:solidFill>
              </a:defRPr>
            </a:lvl1pPr>
          </a:lstStyle>
          <a:p>
            <a:r>
              <a:rPr lang="de-DE" dirty="0"/>
              <a:t>Haupttitel einfügen</a:t>
            </a:r>
            <a:endParaRPr lang="en-US" dirty="0"/>
          </a:p>
        </p:txBody>
      </p:sp>
      <p:pic>
        <p:nvPicPr>
          <p:cNvPr id="9" name="Bildplatzhalter 10">
            <a:extLst>
              <a:ext uri="{FF2B5EF4-FFF2-40B4-BE49-F238E27FC236}">
                <a16:creationId xmlns:a16="http://schemas.microsoft.com/office/drawing/2014/main" id="{62BEA5D4-4068-495C-9AA9-7C998198C9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0" r="20"/>
          <a:stretch>
            <a:fillRect/>
          </a:stretch>
        </p:blipFill>
        <p:spPr>
          <a:xfrm>
            <a:off x="0" y="1509184"/>
            <a:ext cx="9144000" cy="5348816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BCBAE7DD-78A7-4E53-BF9C-406BC75FDB75}"/>
              </a:ext>
            </a:extLst>
          </p:cNvPr>
          <p:cNvSpPr/>
          <p:nvPr userDrawn="1"/>
        </p:nvSpPr>
        <p:spPr>
          <a:xfrm>
            <a:off x="4572000" y="1509184"/>
            <a:ext cx="4572000" cy="313315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369DBB2-AB2B-4846-84D0-8A7D1B4715D6}"/>
              </a:ext>
            </a:extLst>
          </p:cNvPr>
          <p:cNvSpPr/>
          <p:nvPr userDrawn="1"/>
        </p:nvSpPr>
        <p:spPr>
          <a:xfrm>
            <a:off x="4572000" y="4640188"/>
            <a:ext cx="4572000" cy="8246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C6725792-A2CB-47A7-B238-C004DF832B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95877" y="4685706"/>
            <a:ext cx="2450306" cy="73581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2D34BCB-689F-4FA8-8CA5-C039D2421B6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576" y="510282"/>
            <a:ext cx="2273362" cy="64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23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5" pos="1587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880">
          <p15:clr>
            <a:srgbClr val="FBAE40"/>
          </p15:clr>
        </p15:guide>
        <p15:guide id="8" orient="horz" pos="951">
          <p15:clr>
            <a:srgbClr val="FBAE40"/>
          </p15:clr>
        </p15:guide>
        <p15:guide id="9" pos="464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8">
            <a:extLst>
              <a:ext uri="{FF2B5EF4-FFF2-40B4-BE49-F238E27FC236}">
                <a16:creationId xmlns:a16="http://schemas.microsoft.com/office/drawing/2014/main" id="{76AE7526-E4E8-C647-AEA7-5E99F79BD185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2519363" y="3084408"/>
            <a:ext cx="6229350" cy="1568873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8BD73DB9-8F37-004D-9AB3-0EA119AB2E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703" y="671944"/>
            <a:ext cx="1456009" cy="413278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EAC0BD2F-D73D-1D4C-88B4-66B9D1937994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5ACE2025-60E4-E84D-A9B5-18255F7C36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C9FF7CF5-A916-6248-B73F-0C97F4C90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44966D50-4D3E-D347-A83F-F1DF1A144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397E53B7-397B-3749-96FC-A5479DE45590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962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829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587">
          <p15:clr>
            <a:srgbClr val="FBAE40"/>
          </p15:clr>
        </p15:guide>
        <p15:guide id="8" pos="464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accent5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3537625" y="949300"/>
            <a:ext cx="7035600" cy="4369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" name="Google Shape;10;p2"/>
          <p:cNvSpPr/>
          <p:nvPr/>
        </p:nvSpPr>
        <p:spPr>
          <a:xfrm>
            <a:off x="0" y="1673367"/>
            <a:ext cx="4322700" cy="5188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" name="Google Shape;11;p2"/>
          <p:cNvSpPr/>
          <p:nvPr/>
        </p:nvSpPr>
        <p:spPr>
          <a:xfrm flipH="1">
            <a:off x="1034200" y="0"/>
            <a:ext cx="10867800" cy="6858000"/>
          </a:xfrm>
          <a:prstGeom prst="triangle">
            <a:avLst>
              <a:gd name="adj" fmla="val 498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805750" y="2931567"/>
            <a:ext cx="4322700" cy="201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Julius Sans One"/>
              <a:buNone/>
              <a:defRPr sz="4000" b="1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299250" y="5539167"/>
            <a:ext cx="3829200" cy="3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10171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type="titleOnly">
  <p:cSld name="Solo título ">
    <p:bg>
      <p:bgPr>
        <a:solidFill>
          <a:schemeClr val="accent5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92050" y="707633"/>
            <a:ext cx="73599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/>
          <p:nvPr/>
        </p:nvSpPr>
        <p:spPr>
          <a:xfrm flipH="1">
            <a:off x="7024500" y="3467500"/>
            <a:ext cx="3405900" cy="440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33" name="Google Shape;33;p6"/>
          <p:cNvSpPr/>
          <p:nvPr/>
        </p:nvSpPr>
        <p:spPr>
          <a:xfrm flipH="1">
            <a:off x="7128800" y="3467500"/>
            <a:ext cx="34059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34" name="Google Shape;34;p6"/>
          <p:cNvSpPr/>
          <p:nvPr/>
        </p:nvSpPr>
        <p:spPr>
          <a:xfrm rot="10800000" flipH="1">
            <a:off x="-762425" y="-1220733"/>
            <a:ext cx="34059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35" name="Google Shape;35;p6"/>
          <p:cNvSpPr/>
          <p:nvPr/>
        </p:nvSpPr>
        <p:spPr>
          <a:xfrm rot="10800000" flipH="1">
            <a:off x="-1681400" y="-2030167"/>
            <a:ext cx="53649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1045276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5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-50" y="7467"/>
            <a:ext cx="9144000" cy="68580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" name="Google Shape;49;p10"/>
          <p:cNvSpPr/>
          <p:nvPr/>
        </p:nvSpPr>
        <p:spPr>
          <a:xfrm>
            <a:off x="4312400" y="4892367"/>
            <a:ext cx="4886400" cy="140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4572000" y="4972767"/>
            <a:ext cx="3858900" cy="10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5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/>
          <p:nvPr/>
        </p:nvSpPr>
        <p:spPr>
          <a:xfrm rot="5400000">
            <a:off x="-908862" y="-500449"/>
            <a:ext cx="45412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52" name="Google Shape;52;p10"/>
          <p:cNvSpPr/>
          <p:nvPr/>
        </p:nvSpPr>
        <p:spPr>
          <a:xfrm rot="5400000">
            <a:off x="-1004112" y="-792549"/>
            <a:ext cx="45412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5577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46959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accent5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862450" y="4557448"/>
            <a:ext cx="17637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424450" y="4879215"/>
            <a:ext cx="26397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 idx="2"/>
          </p:nvPr>
        </p:nvSpPr>
        <p:spPr>
          <a:xfrm>
            <a:off x="6525755" y="4557448"/>
            <a:ext cx="17637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3"/>
          </p:nvPr>
        </p:nvSpPr>
        <p:spPr>
          <a:xfrm>
            <a:off x="6087751" y="4879215"/>
            <a:ext cx="26397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title" idx="4"/>
          </p:nvPr>
        </p:nvSpPr>
        <p:spPr>
          <a:xfrm>
            <a:off x="3690150" y="4557448"/>
            <a:ext cx="17637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5"/>
          </p:nvPr>
        </p:nvSpPr>
        <p:spPr>
          <a:xfrm>
            <a:off x="3252148" y="4879215"/>
            <a:ext cx="26397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title" idx="6"/>
          </p:nvPr>
        </p:nvSpPr>
        <p:spPr>
          <a:xfrm>
            <a:off x="1687950" y="707633"/>
            <a:ext cx="57681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29846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bg>
      <p:bgPr>
        <a:solidFill>
          <a:schemeClr val="accent5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1383600" y="3076600"/>
            <a:ext cx="6376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 idx="2"/>
          </p:nvPr>
        </p:nvSpPr>
        <p:spPr>
          <a:xfrm>
            <a:off x="1120875" y="1199300"/>
            <a:ext cx="19593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734175" y="1555832"/>
            <a:ext cx="27327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title" idx="3"/>
          </p:nvPr>
        </p:nvSpPr>
        <p:spPr>
          <a:xfrm>
            <a:off x="1120875" y="4637300"/>
            <a:ext cx="19593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4"/>
          </p:nvPr>
        </p:nvSpPr>
        <p:spPr>
          <a:xfrm>
            <a:off x="734175" y="4997087"/>
            <a:ext cx="27327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title" idx="5"/>
          </p:nvPr>
        </p:nvSpPr>
        <p:spPr>
          <a:xfrm>
            <a:off x="6063846" y="1199300"/>
            <a:ext cx="19593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6"/>
          </p:nvPr>
        </p:nvSpPr>
        <p:spPr>
          <a:xfrm>
            <a:off x="5677150" y="1555832"/>
            <a:ext cx="27327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title" idx="7"/>
          </p:nvPr>
        </p:nvSpPr>
        <p:spPr>
          <a:xfrm>
            <a:off x="6063846" y="4637500"/>
            <a:ext cx="19593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8"/>
          </p:nvPr>
        </p:nvSpPr>
        <p:spPr>
          <a:xfrm>
            <a:off x="5677150" y="4994784"/>
            <a:ext cx="27327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424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97508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28" name="Inhaltsplatzhalter 27">
            <a:extLst>
              <a:ext uri="{FF2B5EF4-FFF2-40B4-BE49-F238E27FC236}">
                <a16:creationId xmlns:a16="http://schemas.microsoft.com/office/drawing/2014/main" id="{124E8B85-BA5E-874D-8C1C-2EAE36589FB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5289" y="1509184"/>
            <a:ext cx="8353425" cy="4901709"/>
          </a:xfrm>
        </p:spPr>
        <p:txBody>
          <a:bodyPr lIns="0" tIns="0" rIns="0" bIns="0"/>
          <a:lstStyle>
            <a:lvl1pPr marL="228594" indent="-228594">
              <a:buClr>
                <a:srgbClr val="77BA49"/>
              </a:buClr>
              <a:buFont typeface="Wingdings" pitchFamily="2" charset="2"/>
              <a:buChar char="§"/>
              <a:defRPr sz="1800" baseline="0"/>
            </a:lvl1pPr>
            <a:lvl2pPr>
              <a:buClr>
                <a:srgbClr val="77BA49"/>
              </a:buClr>
              <a:defRPr sz="1800" baseline="0"/>
            </a:lvl2pPr>
            <a:lvl3pPr>
              <a:buClr>
                <a:srgbClr val="77BA49"/>
              </a:buClr>
              <a:defRPr sz="1500" baseline="0"/>
            </a:lvl3pPr>
            <a:lvl4pPr>
              <a:buClr>
                <a:srgbClr val="77BA49"/>
              </a:buClr>
              <a:defRPr sz="1500" baseline="0"/>
            </a:lvl4pPr>
            <a:lvl5pPr>
              <a:buClr>
                <a:srgbClr val="77BA49"/>
              </a:buClr>
              <a:defRPr sz="15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A2340E9-11A7-BB43-AF49-310BD2A9D2E3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3593C4DE-DCDD-7B45-9DC4-5DC47D967E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60EFE8CD-C81F-704A-A700-78D5A4D1E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DFF94DF2-85E5-C74E-B0D3-FA6C9A90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48DB7278-616B-BD44-932E-0CF4E97E43CA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BF5BD566-9F96-4112-8706-165534B25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CE153682-F79F-4991-95BF-7706820B5654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2" name="Gerade Verbindung 22">
            <a:extLst>
              <a:ext uri="{FF2B5EF4-FFF2-40B4-BE49-F238E27FC236}">
                <a16:creationId xmlns:a16="http://schemas.microsoft.com/office/drawing/2014/main" id="{CBB4C176-7A13-43E7-BABD-16826DB2F06F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344F06A4-5D86-4A26-AEB9-A90F87C6C1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940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pos="204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2_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8322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7" name="Inhaltsplatzhalter 8">
            <a:extLst>
              <a:ext uri="{FF2B5EF4-FFF2-40B4-BE49-F238E27FC236}">
                <a16:creationId xmlns:a16="http://schemas.microsoft.com/office/drawing/2014/main" id="{9EA76A36-359F-3049-A4AF-05D8F64913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4"/>
            <a:ext cx="4104044" cy="4895849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5882F3C8-F6FC-1F43-8FF2-DEBCA37BD90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45025" y="1509184"/>
            <a:ext cx="4103688" cy="489584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3" name="Vertikaler Textplatzhalter 13">
            <a:extLst>
              <a:ext uri="{FF2B5EF4-FFF2-40B4-BE49-F238E27FC236}">
                <a16:creationId xmlns:a16="http://schemas.microsoft.com/office/drawing/2014/main" id="{017A6AA3-6E5D-3444-AF30-96548295A56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8C1DA27-065F-7C4C-A9FA-DF15FE66B08E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61D53806-EF20-EA4B-881D-60856F91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F1234AC7-50CC-A64F-9B69-1D6338815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82243D88-BC8A-4243-B8B3-639AF6283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93DC2132-61EE-2448-B1D2-C4DF1767707F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ACFA87C3-8005-4469-BEC1-271ED6A67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EA0F11A3-C2E3-4F66-8DE4-4A507A843DD2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5" name="Gerade Verbindung 27">
            <a:extLst>
              <a:ext uri="{FF2B5EF4-FFF2-40B4-BE49-F238E27FC236}">
                <a16:creationId xmlns:a16="http://schemas.microsoft.com/office/drawing/2014/main" id="{C0DDCA45-27EA-4957-8CFC-BCC6F19AA109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4130B2C-4765-48C3-AAF9-F461DD40FC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594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3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70608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7" name="Inhaltsplatzhalter 8">
            <a:extLst>
              <a:ext uri="{FF2B5EF4-FFF2-40B4-BE49-F238E27FC236}">
                <a16:creationId xmlns:a16="http://schemas.microsoft.com/office/drawing/2014/main" id="{9EA76A36-359F-3049-A4AF-05D8F64913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01076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 marL="914400" indent="0">
              <a:buNone/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7" name="Bildplatzhalter 5">
            <a:extLst>
              <a:ext uri="{FF2B5EF4-FFF2-40B4-BE49-F238E27FC236}">
                <a16:creationId xmlns:a16="http://schemas.microsoft.com/office/drawing/2014/main" id="{92B60458-4FFD-0849-BEE7-47F10FEBCB7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00575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6" name="Inhaltsplatzhalter 8">
            <a:extLst>
              <a:ext uri="{FF2B5EF4-FFF2-40B4-BE49-F238E27FC236}">
                <a16:creationId xmlns:a16="http://schemas.microsoft.com/office/drawing/2014/main" id="{E055EB21-537E-3846-BC1A-C961C1EC145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082498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7" name="Bildplatzhalter 5">
            <a:extLst>
              <a:ext uri="{FF2B5EF4-FFF2-40B4-BE49-F238E27FC236}">
                <a16:creationId xmlns:a16="http://schemas.microsoft.com/office/drawing/2014/main" id="{1C051F10-DD7B-144D-90F5-984DEDBE41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81997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8" name="Inhaltsplatzhalter 8">
            <a:extLst>
              <a:ext uri="{FF2B5EF4-FFF2-40B4-BE49-F238E27FC236}">
                <a16:creationId xmlns:a16="http://schemas.microsoft.com/office/drawing/2014/main" id="{DBAA7909-0F89-DB41-AA44-A96F7F52895A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238802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9" name="Bildplatzhalter 5">
            <a:extLst>
              <a:ext uri="{FF2B5EF4-FFF2-40B4-BE49-F238E27FC236}">
                <a16:creationId xmlns:a16="http://schemas.microsoft.com/office/drawing/2014/main" id="{4C23EA98-655D-8748-A63B-CAA0101CE7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38301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6" name="Vertikaler Textplatzhalter 13">
            <a:extLst>
              <a:ext uri="{FF2B5EF4-FFF2-40B4-BE49-F238E27FC236}">
                <a16:creationId xmlns:a16="http://schemas.microsoft.com/office/drawing/2014/main" id="{D5FD1DD8-5EA0-7843-8E92-467888EE4222}"/>
              </a:ext>
            </a:extLst>
          </p:cNvPr>
          <p:cNvSpPr>
            <a:spLocks noGrp="1"/>
          </p:cNvSpPr>
          <p:nvPr>
            <p:ph type="body" orient="vert" sz="quarter" idx="27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1169176-C01E-6A45-8335-6B1DF8D1C5CB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BA7A6288-3952-3246-902B-F23437FB47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F11B9ADB-781A-9845-A80C-87FFB1DAE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97AC2132-85EE-8E45-906C-851A4548A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6A8F69E1-BEE2-7345-9418-690E6E4811AF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79E3847F-B939-4550-81BA-C8E40B940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DA6663D2-DC9D-4E4D-A41A-75A9C712666D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9" name="Gerade Verbindung 31">
            <a:extLst>
              <a:ext uri="{FF2B5EF4-FFF2-40B4-BE49-F238E27FC236}">
                <a16:creationId xmlns:a16="http://schemas.microsoft.com/office/drawing/2014/main" id="{8D26F190-B764-4DE6-8FCC-8085C5652B75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 descr="Ein Bild, das Text enthält.&#10;&#10;Automatisch generierte Beschreibung">
            <a:extLst>
              <a:ext uri="{FF2B5EF4-FFF2-40B4-BE49-F238E27FC236}">
                <a16:creationId xmlns:a16="http://schemas.microsoft.com/office/drawing/2014/main" id="{70334EFD-2362-4FF1-876D-3582609BD4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421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04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4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70608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4"/>
            <a:ext cx="4104044" cy="4895849"/>
          </a:xfrm>
        </p:spPr>
        <p:txBody>
          <a:bodyPr lIns="0" tIns="0" rIns="0" bIns="0"/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0" name="Bildplatzhalter 3">
            <a:extLst>
              <a:ext uri="{FF2B5EF4-FFF2-40B4-BE49-F238E27FC236}">
                <a16:creationId xmlns:a16="http://schemas.microsoft.com/office/drawing/2014/main" id="{02870007-B315-A84C-826C-A93B8C05D8C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657790" y="1518654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7" name="Bildplatzhalter 3">
            <a:extLst>
              <a:ext uri="{FF2B5EF4-FFF2-40B4-BE49-F238E27FC236}">
                <a16:creationId xmlns:a16="http://schemas.microsoft.com/office/drawing/2014/main" id="{47624A23-F85B-4047-B34C-B0E8032B5D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657790" y="4073580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9" name="Bildplatzhalter 3">
            <a:extLst>
              <a:ext uri="{FF2B5EF4-FFF2-40B4-BE49-F238E27FC236}">
                <a16:creationId xmlns:a16="http://schemas.microsoft.com/office/drawing/2014/main" id="{CF69278E-D2C2-D542-8B28-9B430699213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75588" y="1518654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4" name="Bildplatzhalter 3">
            <a:extLst>
              <a:ext uri="{FF2B5EF4-FFF2-40B4-BE49-F238E27FC236}">
                <a16:creationId xmlns:a16="http://schemas.microsoft.com/office/drawing/2014/main" id="{C1B5A0D8-8609-6D4A-8558-4C297036DE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775588" y="4073580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9" name="Vertikaler Textplatzhalter 13">
            <a:extLst>
              <a:ext uri="{FF2B5EF4-FFF2-40B4-BE49-F238E27FC236}">
                <a16:creationId xmlns:a16="http://schemas.microsoft.com/office/drawing/2014/main" id="{1367C0C8-9797-2547-81DF-9B33476479D6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0D1F1680-C140-5649-9A5C-6EF768B4875D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0A6B7C1D-3024-7D48-9927-66FA3224B8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220F999-C1F2-284C-A619-083DA6ECB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7120C66-0D42-0B44-9891-878F90A59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AEAD4E5-DEAC-864C-A59F-2E9B14DC7F68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EA6CC486-4F01-4BEC-B583-871191A3E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3569EEFA-0350-4EFB-8DC8-18268505EF50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20" name="Gerade Verbindung 34">
            <a:extLst>
              <a:ext uri="{FF2B5EF4-FFF2-40B4-BE49-F238E27FC236}">
                <a16:creationId xmlns:a16="http://schemas.microsoft.com/office/drawing/2014/main" id="{B2EA5702-721C-434D-AD22-EAA546B03B64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 descr="Ein Bild, das Text enthält.&#10;&#10;Automatisch generierte Beschreibung">
            <a:extLst>
              <a:ext uri="{FF2B5EF4-FFF2-40B4-BE49-F238E27FC236}">
                <a16:creationId xmlns:a16="http://schemas.microsoft.com/office/drawing/2014/main" id="{A9054588-77FC-4F7C-B966-7A58E59851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88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5_4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8322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3"/>
            <a:ext cx="4104044" cy="2261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2" name="Bildplatzhalter 3">
            <a:extLst>
              <a:ext uri="{FF2B5EF4-FFF2-40B4-BE49-F238E27FC236}">
                <a16:creationId xmlns:a16="http://schemas.microsoft.com/office/drawing/2014/main" id="{02BECAA8-B05F-894F-A303-752FA1506B6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657790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3" name="Bildplatzhalter 3">
            <a:extLst>
              <a:ext uri="{FF2B5EF4-FFF2-40B4-BE49-F238E27FC236}">
                <a16:creationId xmlns:a16="http://schemas.microsoft.com/office/drawing/2014/main" id="{88B1D2C0-15B0-3942-8880-C8BE4C49434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75588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E6E39A3D-FEB4-8C4E-B671-C0784913AF8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01345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5" name="Bildplatzhalter 3">
            <a:extLst>
              <a:ext uri="{FF2B5EF4-FFF2-40B4-BE49-F238E27FC236}">
                <a16:creationId xmlns:a16="http://schemas.microsoft.com/office/drawing/2014/main" id="{D4ADE4EC-101B-6D4B-A9CC-0DA708FF91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519144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6" name="Inhaltsplatzhalter 8">
            <a:extLst>
              <a:ext uri="{FF2B5EF4-FFF2-40B4-BE49-F238E27FC236}">
                <a16:creationId xmlns:a16="http://schemas.microsoft.com/office/drawing/2014/main" id="{C1AE140F-9F9D-3A40-A45B-D2E71FB12701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4644669" y="1509183"/>
            <a:ext cx="4104044" cy="2261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9" name="Vertikaler Textplatzhalter 13">
            <a:extLst>
              <a:ext uri="{FF2B5EF4-FFF2-40B4-BE49-F238E27FC236}">
                <a16:creationId xmlns:a16="http://schemas.microsoft.com/office/drawing/2014/main" id="{07554449-FAF7-D747-A5F4-594F3CD4ABD5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A601AE9F-256F-5C41-A1A2-8C27A8A9DF45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CF6CCD3A-92BC-FE47-9A77-6542A5CC7D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AB6758FC-DB1D-AA49-A620-E6D07271A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B15C3457-3ECA-4349-B5A2-65931396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F2D44ABA-4067-3645-BF92-E343FA9B2FAE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 descr="Ein Bild, das Text enthält.&#10;&#10;Automatisch generierte Beschreibung">
            <a:extLst>
              <a:ext uri="{FF2B5EF4-FFF2-40B4-BE49-F238E27FC236}">
                <a16:creationId xmlns:a16="http://schemas.microsoft.com/office/drawing/2014/main" id="{A8862B8E-CAEE-4E57-968F-5C2C2310A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693734CB-9170-448C-A1BF-2DBD19F2BFB9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20" name="Gerade Verbindung 35">
            <a:extLst>
              <a:ext uri="{FF2B5EF4-FFF2-40B4-BE49-F238E27FC236}">
                <a16:creationId xmlns:a16="http://schemas.microsoft.com/office/drawing/2014/main" id="{0BD44E05-F20D-4EA9-8718-05EFE946CC94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 descr="Ein Bild, das Text enthält.&#10;&#10;Automatisch generierte Beschreibung">
            <a:extLst>
              <a:ext uri="{FF2B5EF4-FFF2-40B4-BE49-F238E27FC236}">
                <a16:creationId xmlns:a16="http://schemas.microsoft.com/office/drawing/2014/main" id="{07944EFB-D268-49E4-97F2-4D28163375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81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6_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9846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19363" y="1519766"/>
            <a:ext cx="6229350" cy="1474761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Bildplatzhalter 3">
            <a:extLst>
              <a:ext uri="{FF2B5EF4-FFF2-40B4-BE49-F238E27FC236}">
                <a16:creationId xmlns:a16="http://schemas.microsoft.com/office/drawing/2014/main" id="{303CC690-6ACE-404F-BAB6-D72A58A0E04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02909" y="1518651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4" name="Inhaltsplatzhalter 8">
            <a:extLst>
              <a:ext uri="{FF2B5EF4-FFF2-40B4-BE49-F238E27FC236}">
                <a16:creationId xmlns:a16="http://schemas.microsoft.com/office/drawing/2014/main" id="{87645B6A-2033-4840-849C-1F554BF1A528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2519363" y="3219117"/>
            <a:ext cx="6229350" cy="1497263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" name="Inhaltsplatzhalter 8">
            <a:extLst>
              <a:ext uri="{FF2B5EF4-FFF2-40B4-BE49-F238E27FC236}">
                <a16:creationId xmlns:a16="http://schemas.microsoft.com/office/drawing/2014/main" id="{BFC1FE68-4E7B-1F4E-A9E4-9BE064B2F65E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2519363" y="4919579"/>
            <a:ext cx="6229350" cy="1485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Bildplatzhalter 3">
            <a:extLst>
              <a:ext uri="{FF2B5EF4-FFF2-40B4-BE49-F238E27FC236}">
                <a16:creationId xmlns:a16="http://schemas.microsoft.com/office/drawing/2014/main" id="{A133D1F5-F831-3343-9517-E0AB76EC8529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395289" y="4924838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9" name="Bildplatzhalter 3">
            <a:extLst>
              <a:ext uri="{FF2B5EF4-FFF2-40B4-BE49-F238E27FC236}">
                <a16:creationId xmlns:a16="http://schemas.microsoft.com/office/drawing/2014/main" id="{35E4D7FB-EB64-6D41-B906-9867681988C9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95289" y="3229809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2" name="Vertikaler Textplatzhalter 13">
            <a:extLst>
              <a:ext uri="{FF2B5EF4-FFF2-40B4-BE49-F238E27FC236}">
                <a16:creationId xmlns:a16="http://schemas.microsoft.com/office/drawing/2014/main" id="{744877FF-CD41-BB41-97DA-40E357ED5A33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40C9EE32-82F5-7B47-AD61-3C1BD991AB85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4" name="Date Placeholder 3">
            <a:extLst>
              <a:ext uri="{FF2B5EF4-FFF2-40B4-BE49-F238E27FC236}">
                <a16:creationId xmlns:a16="http://schemas.microsoft.com/office/drawing/2014/main" id="{894A99B1-84F0-7746-B969-01A9372AD3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B02EE008-CD66-3043-96B7-D041D4DC1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16D9C4B2-2DC3-104E-B8BD-22EB62E03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5BE09DBE-200B-FE4E-B907-D7BC009C7B68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5CBFD6B-4BF3-48BD-9B66-75E0C8E51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4D6A1A3E-659C-4F44-AE7F-8C9E4DBF3CAE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22" name="Gerade Verbindung 36">
            <a:extLst>
              <a:ext uri="{FF2B5EF4-FFF2-40B4-BE49-F238E27FC236}">
                <a16:creationId xmlns:a16="http://schemas.microsoft.com/office/drawing/2014/main" id="{7546CC13-C148-409C-9E10-C520583C53E9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 descr="Ein Bild, das Text enthält.&#10;&#10;Automatisch generierte Beschreibung">
            <a:extLst>
              <a:ext uri="{FF2B5EF4-FFF2-40B4-BE49-F238E27FC236}">
                <a16:creationId xmlns:a16="http://schemas.microsoft.com/office/drawing/2014/main" id="{85FC0C62-AE84-41FE-BB5D-B070BA7691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16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58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oga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56CD23B8-3E5E-9849-9B87-50DCBB99144B}"/>
              </a:ext>
            </a:extLst>
          </p:cNvPr>
          <p:cNvSpPr/>
          <p:nvPr/>
        </p:nvSpPr>
        <p:spPr>
          <a:xfrm>
            <a:off x="395289" y="1509184"/>
            <a:ext cx="8353425" cy="4895849"/>
          </a:xfrm>
          <a:prstGeom prst="rect">
            <a:avLst/>
          </a:prstGeom>
          <a:solidFill>
            <a:srgbClr val="77B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72DC440-411E-1E43-B720-2976B6E9ED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47220" y="1770802"/>
            <a:ext cx="5803150" cy="4256187"/>
          </a:xfrm>
        </p:spPr>
        <p:txBody>
          <a:bodyPr anchor="t" anchorCtr="0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Haupttitel einfügen</a:t>
            </a:r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757B67B-3289-0445-A78E-0C62A00C4E7F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FD9C8156-30CC-9E47-8B60-BDF943D35D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849D2F2D-2E26-6441-A9ED-E28E0B5F9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A0717A2E-6365-9546-9CC9-D29CB8FE3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D06C892F-9F55-3749-887D-009EC8AB79A7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01049AA3-00E8-4BF2-AE7A-F026767273D4}"/>
              </a:ext>
            </a:extLst>
          </p:cNvPr>
          <p:cNvSpPr/>
          <p:nvPr userDrawn="1"/>
        </p:nvSpPr>
        <p:spPr>
          <a:xfrm>
            <a:off x="395289" y="1509184"/>
            <a:ext cx="8353425" cy="4895849"/>
          </a:xfrm>
          <a:prstGeom prst="rect">
            <a:avLst/>
          </a:prstGeom>
          <a:solidFill>
            <a:srgbClr val="77B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F34B0F8-130E-4CFC-824E-8A2C0C0EDA04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1" name="Gerade Verbindung 23">
            <a:extLst>
              <a:ext uri="{FF2B5EF4-FFF2-40B4-BE49-F238E27FC236}">
                <a16:creationId xmlns:a16="http://schemas.microsoft.com/office/drawing/2014/main" id="{E5C16218-EAF0-49E9-9F9A-500322352759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886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61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30667" y="6346412"/>
            <a:ext cx="1160393" cy="29292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6BAE8D7F-268E-C048-851F-5464429E11C2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3680" y="6346412"/>
            <a:ext cx="5598216" cy="22335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10938" y="6346412"/>
            <a:ext cx="504411" cy="21341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6421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693" r:id="rId11"/>
    <p:sldLayoutId id="2147483696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baseline="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77BA49"/>
        </a:buClr>
        <a:buFont typeface="Wingdings" pitchFamily="2" charset="2"/>
        <a:buChar char="§"/>
        <a:defRPr sz="22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719333"/>
            <a:ext cx="7717500" cy="15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Julius Sans One"/>
              <a:buNone/>
              <a:defRPr sz="27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536633"/>
            <a:ext cx="7717500" cy="46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16579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9" r:id="rId1"/>
    <p:sldLayoutId id="2147483721" r:id="rId2"/>
    <p:sldLayoutId id="2147483722" r:id="rId3"/>
    <p:sldLayoutId id="2147483723" r:id="rId4"/>
    <p:sldLayoutId id="2147483724" r:id="rId5"/>
    <p:sldLayoutId id="2147483725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2.xml"/><Relationship Id="rId6" Type="http://schemas.microsoft.com/office/2007/relationships/hdphoto" Target="../media/hdphoto3.wdp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Untertitel 13">
            <a:extLst>
              <a:ext uri="{FF2B5EF4-FFF2-40B4-BE49-F238E27FC236}">
                <a16:creationId xmlns:a16="http://schemas.microsoft.com/office/drawing/2014/main" id="{513BF8AB-7F6D-E845-BD4A-462F48B42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4116158"/>
            <a:ext cx="4572000" cy="237633"/>
          </a:xfrm>
        </p:spPr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Denise Falk, Simon Hofer und Hannah </a:t>
            </a:r>
            <a:r>
              <a:rPr lang="de-DE" sz="1600" dirty="0" err="1">
                <a:solidFill>
                  <a:schemeClr val="bg1"/>
                </a:solidFill>
              </a:rPr>
              <a:t>Knehr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40C7CED0-E5C4-4D47-B0AD-E5DA75532B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1737920"/>
            <a:ext cx="4572000" cy="1939933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de-DE" sz="3600" dirty="0">
                <a:solidFill>
                  <a:schemeClr val="accent2"/>
                </a:solidFill>
              </a:rPr>
              <a:t>Big (</a:t>
            </a:r>
            <a:r>
              <a:rPr lang="de-DE" sz="3600" dirty="0" err="1">
                <a:solidFill>
                  <a:schemeClr val="accent2"/>
                </a:solidFill>
              </a:rPr>
              <a:t>Social</a:t>
            </a:r>
            <a:r>
              <a:rPr lang="de-DE" sz="3600" dirty="0">
                <a:solidFill>
                  <a:schemeClr val="accent2"/>
                </a:solidFill>
              </a:rPr>
              <a:t>) </a:t>
            </a:r>
            <a:br>
              <a:rPr lang="de-DE" sz="3600" dirty="0">
                <a:solidFill>
                  <a:schemeClr val="accent2"/>
                </a:solidFill>
              </a:rPr>
            </a:br>
            <a:r>
              <a:rPr lang="de-DE" sz="3600" dirty="0">
                <a:solidFill>
                  <a:schemeClr val="accent2"/>
                </a:solidFill>
              </a:rPr>
              <a:t>Data Analytics</a:t>
            </a:r>
            <a:br>
              <a:rPr lang="de-DE" dirty="0">
                <a:solidFill>
                  <a:schemeClr val="accent2"/>
                </a:solidFill>
              </a:rPr>
            </a:br>
            <a:r>
              <a:rPr lang="de-DE" dirty="0">
                <a:solidFill>
                  <a:schemeClr val="accent2"/>
                </a:solidFill>
              </a:rPr>
              <a:t>-</a:t>
            </a:r>
            <a:br>
              <a:rPr lang="de-DE" dirty="0">
                <a:solidFill>
                  <a:schemeClr val="accent2"/>
                </a:solidFill>
              </a:rPr>
            </a:br>
            <a:r>
              <a:rPr lang="de-DE" sz="2700" b="0" dirty="0" err="1">
                <a:solidFill>
                  <a:schemeClr val="accent2"/>
                </a:solidFill>
              </a:rPr>
              <a:t>Explaining</a:t>
            </a:r>
            <a:r>
              <a:rPr lang="de-DE" sz="2700" b="0" dirty="0">
                <a:solidFill>
                  <a:schemeClr val="accent2"/>
                </a:solidFill>
              </a:rPr>
              <a:t> </a:t>
            </a:r>
            <a:r>
              <a:rPr lang="de-DE" sz="2700" b="0" dirty="0" err="1">
                <a:solidFill>
                  <a:schemeClr val="accent2"/>
                </a:solidFill>
              </a:rPr>
              <a:t>Credit</a:t>
            </a:r>
            <a:r>
              <a:rPr lang="de-DE" sz="2700" b="0" dirty="0">
                <a:solidFill>
                  <a:schemeClr val="accent2"/>
                </a:solidFill>
              </a:rPr>
              <a:t> Scores</a:t>
            </a:r>
            <a:endParaRPr lang="de-DE" b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959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 AI - System </a:t>
            </a:r>
          </a:p>
        </p:txBody>
      </p:sp>
      <p:pic>
        <p:nvPicPr>
          <p:cNvPr id="5" name="Grafik 4" descr="Marke folgen mit einfarbiger Füllung">
            <a:extLst>
              <a:ext uri="{FF2B5EF4-FFF2-40B4-BE49-F238E27FC236}">
                <a16:creationId xmlns:a16="http://schemas.microsoft.com/office/drawing/2014/main" id="{54983D5F-4CB0-D4F1-0C23-B5023F842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9192" y="2836718"/>
            <a:ext cx="914400" cy="914400"/>
          </a:xfrm>
          <a:prstGeom prst="rect">
            <a:avLst/>
          </a:prstGeom>
        </p:spPr>
      </p:pic>
      <p:pic>
        <p:nvPicPr>
          <p:cNvPr id="7" name="Grafik 6" descr="Markee nicht mehr folgen mit einfarbiger Füllung">
            <a:extLst>
              <a:ext uri="{FF2B5EF4-FFF2-40B4-BE49-F238E27FC236}">
                <a16:creationId xmlns:a16="http://schemas.microsoft.com/office/drawing/2014/main" id="{96704BD7-C7F8-CD96-D1D6-E7FE0D37BC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90409" y="2836718"/>
            <a:ext cx="914400" cy="9144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F3DA4E7-E9BC-950E-A298-5D8E4C2A062C}"/>
              </a:ext>
            </a:extLst>
          </p:cNvPr>
          <p:cNvSpPr txBox="1"/>
          <p:nvPr/>
        </p:nvSpPr>
        <p:spPr>
          <a:xfrm>
            <a:off x="3390034" y="1960050"/>
            <a:ext cx="2363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accent1"/>
                </a:solidFill>
              </a:rPr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3189985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 XAI - System </a:t>
            </a:r>
          </a:p>
        </p:txBody>
      </p:sp>
      <p:pic>
        <p:nvPicPr>
          <p:cNvPr id="3" name="Grafik 2" descr="Marke folgen mit einfarbiger Füllung">
            <a:extLst>
              <a:ext uri="{FF2B5EF4-FFF2-40B4-BE49-F238E27FC236}">
                <a16:creationId xmlns:a16="http://schemas.microsoft.com/office/drawing/2014/main" id="{93438005-C65C-FFFF-7ADF-AABCFD20C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9192" y="2836718"/>
            <a:ext cx="914400" cy="914400"/>
          </a:xfrm>
          <a:prstGeom prst="rect">
            <a:avLst/>
          </a:prstGeom>
        </p:spPr>
      </p:pic>
      <p:pic>
        <p:nvPicPr>
          <p:cNvPr id="4" name="Grafik 3" descr="Markee nicht mehr folgen mit einfarbiger Füllung">
            <a:extLst>
              <a:ext uri="{FF2B5EF4-FFF2-40B4-BE49-F238E27FC236}">
                <a16:creationId xmlns:a16="http://schemas.microsoft.com/office/drawing/2014/main" id="{3059C76F-4890-80D2-9B5C-A815A853F7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90409" y="2836718"/>
            <a:ext cx="914400" cy="9144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F481A40-D1DD-B643-10F3-F23B11490F3F}"/>
              </a:ext>
            </a:extLst>
          </p:cNvPr>
          <p:cNvSpPr txBox="1"/>
          <p:nvPr/>
        </p:nvSpPr>
        <p:spPr>
          <a:xfrm>
            <a:off x="4048558" y="1893743"/>
            <a:ext cx="1046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accent1"/>
                </a:solidFill>
              </a:rPr>
              <a:t>CARE</a:t>
            </a:r>
          </a:p>
        </p:txBody>
      </p:sp>
    </p:spTree>
    <p:extLst>
      <p:ext uri="{BB962C8B-B14F-4D97-AF65-F5344CB8AC3E}">
        <p14:creationId xmlns:p14="http://schemas.microsoft.com/office/powerpoint/2010/main" val="2195044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660714" y="-1896032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-7484362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61;p39">
            <a:extLst>
              <a:ext uri="{FF2B5EF4-FFF2-40B4-BE49-F238E27FC236}">
                <a16:creationId xmlns:a16="http://schemas.microsoft.com/office/drawing/2014/main" id="{0F2B48BF-6C54-69F0-BBF9-40750EF33714}"/>
              </a:ext>
            </a:extLst>
          </p:cNvPr>
          <p:cNvSpPr txBox="1">
            <a:spLocks/>
          </p:cNvSpPr>
          <p:nvPr/>
        </p:nvSpPr>
        <p:spPr>
          <a:xfrm>
            <a:off x="5664917" y="2049884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6600" kern="0" dirty="0">
                <a:solidFill>
                  <a:schemeClr val="tx1"/>
                </a:solidFill>
              </a:rPr>
              <a:t>01</a:t>
            </a:r>
            <a:endParaRPr lang="en" kern="0" dirty="0">
              <a:solidFill>
                <a:schemeClr val="tx1"/>
              </a:solidFill>
            </a:endParaRPr>
          </a:p>
        </p:txBody>
      </p:sp>
      <p:sp>
        <p:nvSpPr>
          <p:cNvPr id="8" name="Google Shape;261;p39">
            <a:extLst>
              <a:ext uri="{FF2B5EF4-FFF2-40B4-BE49-F238E27FC236}">
                <a16:creationId xmlns:a16="http://schemas.microsoft.com/office/drawing/2014/main" id="{246D0E05-1F82-6D9D-A900-3A82C36E62E4}"/>
              </a:ext>
            </a:extLst>
          </p:cNvPr>
          <p:cNvSpPr txBox="1">
            <a:spLocks/>
          </p:cNvSpPr>
          <p:nvPr/>
        </p:nvSpPr>
        <p:spPr>
          <a:xfrm>
            <a:off x="3993775" y="2997900"/>
            <a:ext cx="472844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5400" kern="0" dirty="0">
                <a:solidFill>
                  <a:schemeClr val="tx1"/>
                </a:solidFill>
              </a:rPr>
              <a:t>Ergebnisse</a:t>
            </a:r>
            <a:endParaRPr lang="en" kern="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>
            <a:off x="1627093" y="-201706"/>
            <a:ext cx="5970494" cy="7641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241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A54910E-1C5F-6240-7020-739AF603078A}"/>
              </a:ext>
            </a:extLst>
          </p:cNvPr>
          <p:cNvSpPr txBox="1"/>
          <p:nvPr/>
        </p:nvSpPr>
        <p:spPr>
          <a:xfrm>
            <a:off x="2971800" y="34290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Platzhalter 2 </a:t>
            </a:r>
            <a:r>
              <a:rPr lang="de-DE" dirty="0" err="1"/>
              <a:t>Counterfactuals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0060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660714" y="-1896032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-7484362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61;p39">
            <a:extLst>
              <a:ext uri="{FF2B5EF4-FFF2-40B4-BE49-F238E27FC236}">
                <a16:creationId xmlns:a16="http://schemas.microsoft.com/office/drawing/2014/main" id="{0F2B48BF-6C54-69F0-BBF9-40750EF33714}"/>
              </a:ext>
            </a:extLst>
          </p:cNvPr>
          <p:cNvSpPr txBox="1">
            <a:spLocks/>
          </p:cNvSpPr>
          <p:nvPr/>
        </p:nvSpPr>
        <p:spPr>
          <a:xfrm>
            <a:off x="5664917" y="2049884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6600" kern="0" dirty="0">
                <a:solidFill>
                  <a:schemeClr val="tx1"/>
                </a:solidFill>
              </a:rPr>
              <a:t>06</a:t>
            </a:r>
            <a:endParaRPr lang="en" kern="0" dirty="0">
              <a:solidFill>
                <a:schemeClr val="tx1"/>
              </a:solidFill>
            </a:endParaRPr>
          </a:p>
        </p:txBody>
      </p:sp>
      <p:sp>
        <p:nvSpPr>
          <p:cNvPr id="8" name="Google Shape;261;p39">
            <a:extLst>
              <a:ext uri="{FF2B5EF4-FFF2-40B4-BE49-F238E27FC236}">
                <a16:creationId xmlns:a16="http://schemas.microsoft.com/office/drawing/2014/main" id="{246D0E05-1F82-6D9D-A900-3A82C36E62E4}"/>
              </a:ext>
            </a:extLst>
          </p:cNvPr>
          <p:cNvSpPr txBox="1">
            <a:spLocks/>
          </p:cNvSpPr>
          <p:nvPr/>
        </p:nvSpPr>
        <p:spPr>
          <a:xfrm>
            <a:off x="3993775" y="2997900"/>
            <a:ext cx="472844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5400" kern="0" dirty="0">
                <a:solidFill>
                  <a:schemeClr val="tx1"/>
                </a:solidFill>
              </a:rPr>
              <a:t>Fazit</a:t>
            </a:r>
            <a:endParaRPr lang="en" kern="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>
            <a:off x="1627093" y="-201706"/>
            <a:ext cx="5970494" cy="7641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110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7;p64">
            <a:extLst>
              <a:ext uri="{FF2B5EF4-FFF2-40B4-BE49-F238E27FC236}">
                <a16:creationId xmlns:a16="http://schemas.microsoft.com/office/drawing/2014/main" id="{A0BAB6F1-F4D3-8B3D-91FD-5D9396466CFA}"/>
              </a:ext>
            </a:extLst>
          </p:cNvPr>
          <p:cNvSpPr txBox="1">
            <a:spLocks/>
          </p:cNvSpPr>
          <p:nvPr/>
        </p:nvSpPr>
        <p:spPr>
          <a:xfrm>
            <a:off x="2187678" y="970327"/>
            <a:ext cx="4720309" cy="12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pPr defTabSz="914400"/>
            <a:r>
              <a:rPr lang="de-DE" sz="3200" kern="0" dirty="0">
                <a:latin typeface="+mj-lt"/>
              </a:rPr>
              <a:t>Vielen Dank für Eure Aufmerksamkeit</a:t>
            </a:r>
          </a:p>
        </p:txBody>
      </p:sp>
      <p:sp>
        <p:nvSpPr>
          <p:cNvPr id="4" name="Google Shape;669;p64">
            <a:extLst>
              <a:ext uri="{FF2B5EF4-FFF2-40B4-BE49-F238E27FC236}">
                <a16:creationId xmlns:a16="http://schemas.microsoft.com/office/drawing/2014/main" id="{38ED8442-8F8A-07AA-E0E3-5CA93B5F3D14}"/>
              </a:ext>
            </a:extLst>
          </p:cNvPr>
          <p:cNvSpPr txBox="1">
            <a:spLocks/>
          </p:cNvSpPr>
          <p:nvPr/>
        </p:nvSpPr>
        <p:spPr>
          <a:xfrm>
            <a:off x="3370603" y="2508842"/>
            <a:ext cx="2354457" cy="3827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400"/>
            <a:r>
              <a:rPr lang="en-US" kern="0" dirty="0">
                <a:solidFill>
                  <a:schemeClr val="accent1"/>
                </a:solidFill>
              </a:rPr>
              <a:t>Do you have any question?</a:t>
            </a:r>
          </a:p>
          <a:p>
            <a:pPr defTabSz="914400"/>
            <a:endParaRPr lang="en-US" kern="0" dirty="0">
              <a:solidFill>
                <a:schemeClr val="accent1"/>
              </a:solidFill>
            </a:endParaRPr>
          </a:p>
          <a:p>
            <a:pPr defTabSz="914400"/>
            <a:endParaRPr lang="en-US" kern="0" dirty="0">
              <a:solidFill>
                <a:schemeClr val="accent1"/>
              </a:solidFill>
            </a:endParaRPr>
          </a:p>
          <a:p>
            <a:pPr defTabSz="914400">
              <a:spcBef>
                <a:spcPts val="1600"/>
              </a:spcBef>
              <a:spcAft>
                <a:spcPts val="1600"/>
              </a:spcAft>
            </a:pPr>
            <a:endParaRPr lang="en-US" kern="0" dirty="0">
              <a:solidFill>
                <a:schemeClr val="accent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2142788-3A93-6D4C-ACDD-5B0BC48A41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85" r="23812"/>
          <a:stretch/>
        </p:blipFill>
        <p:spPr>
          <a:xfrm>
            <a:off x="1928800" y="3871074"/>
            <a:ext cx="1441803" cy="1440000"/>
          </a:xfrm>
          <a:prstGeom prst="flowChartAlternateProcess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76E603B-E205-B817-ACC8-259B4A662B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3354"/>
          <a:stretch/>
        </p:blipFill>
        <p:spPr>
          <a:xfrm>
            <a:off x="3851099" y="3871074"/>
            <a:ext cx="1441802" cy="1440000"/>
          </a:xfrm>
          <a:prstGeom prst="round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08D5B1D-4CD2-4082-B82E-249AE1943C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639" r="4912"/>
          <a:stretch/>
        </p:blipFill>
        <p:spPr>
          <a:xfrm>
            <a:off x="5773398" y="3871074"/>
            <a:ext cx="1441802" cy="14400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706775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BF619C-D537-1041-BB10-4E02604C7F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Beispiellayout Platzhalter Blindtext</a:t>
            </a:r>
            <a:br>
              <a:rPr lang="de-DE" sz="2100" dirty="0"/>
            </a:br>
            <a:r>
              <a:rPr lang="de-DE" sz="2100" dirty="0"/>
              <a:t>Inhalt_2_2-spaltig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276D22-4C09-5848-8DD3-866878A42EE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de-DE" dirty="0"/>
              <a:t>Platzhalter Inhalt</a:t>
            </a:r>
          </a:p>
          <a:p>
            <a:pPr>
              <a:lnSpc>
                <a:spcPct val="130000"/>
              </a:lnSpc>
            </a:pPr>
            <a:r>
              <a:rPr lang="de-DE" dirty="0"/>
              <a:t>Zeilenabstand 1,3.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que</a:t>
            </a:r>
            <a:r>
              <a:rPr lang="de-DE" dirty="0"/>
              <a:t> </a:t>
            </a:r>
            <a:r>
              <a:rPr lang="de-DE" dirty="0" err="1"/>
              <a:t>reratem</a:t>
            </a:r>
            <a:r>
              <a:rPr lang="de-DE" dirty="0"/>
              <a:t> </a:t>
            </a:r>
            <a:r>
              <a:rPr lang="de-DE" dirty="0" err="1"/>
              <a:t>reritib</a:t>
            </a:r>
            <a:r>
              <a:rPr lang="de-DE" dirty="0"/>
              <a:t> </a:t>
            </a:r>
            <a:r>
              <a:rPr lang="de-DE" dirty="0" err="1"/>
              <a:t>usani</a:t>
            </a:r>
            <a:r>
              <a:rPr lang="de-DE" dirty="0"/>
              <a:t> </a:t>
            </a:r>
            <a:r>
              <a:rPr lang="de-DE" dirty="0" err="1"/>
              <a:t>nveremp</a:t>
            </a:r>
            <a:r>
              <a:rPr lang="de-DE" dirty="0"/>
              <a:t> </a:t>
            </a:r>
            <a:r>
              <a:rPr lang="de-DE" dirty="0" err="1"/>
              <a:t>oribus</a:t>
            </a:r>
            <a:r>
              <a:rPr lang="de-DE" dirty="0"/>
              <a:t>, </a:t>
            </a:r>
            <a:r>
              <a:rPr lang="de-DE" dirty="0" err="1"/>
              <a:t>sitatate</a:t>
            </a:r>
            <a:r>
              <a:rPr lang="de-DE" dirty="0"/>
              <a:t> la </a:t>
            </a:r>
            <a:r>
              <a:rPr lang="de-DE" dirty="0" err="1"/>
              <a:t>que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 </a:t>
            </a:r>
            <a:r>
              <a:rPr lang="de-DE" dirty="0" err="1"/>
              <a:t>exceper</a:t>
            </a:r>
            <a:r>
              <a:rPr lang="de-DE" dirty="0"/>
              <a:t> </a:t>
            </a:r>
            <a:r>
              <a:rPr lang="de-DE" dirty="0" err="1"/>
              <a:t>chitibusam</a:t>
            </a:r>
            <a:r>
              <a:rPr lang="de-DE" dirty="0"/>
              <a:t> </a:t>
            </a:r>
            <a:r>
              <a:rPr lang="de-DE" dirty="0" err="1"/>
              <a:t>res</a:t>
            </a:r>
            <a:r>
              <a:rPr lang="de-DE" dirty="0"/>
              <a:t> am </a:t>
            </a:r>
            <a:r>
              <a:rPr lang="de-DE" dirty="0" err="1"/>
              <a:t>dolupta</a:t>
            </a:r>
            <a:r>
              <a:rPr lang="de-DE" dirty="0"/>
              <a:t> </a:t>
            </a:r>
            <a:r>
              <a:rPr lang="de-DE" dirty="0" err="1"/>
              <a:t>tatur</a:t>
            </a:r>
            <a:r>
              <a:rPr lang="de-DE" dirty="0"/>
              <a:t>, </a:t>
            </a:r>
            <a:r>
              <a:rPr lang="de-DE" dirty="0" err="1"/>
              <a:t>oditat</a:t>
            </a:r>
            <a:r>
              <a:rPr lang="de-DE" dirty="0"/>
              <a:t> </a:t>
            </a:r>
            <a:r>
              <a:rPr lang="de-DE" dirty="0" err="1"/>
              <a:t>officie</a:t>
            </a:r>
            <a:r>
              <a:rPr lang="de-DE" dirty="0"/>
              <a:t> </a:t>
            </a:r>
            <a:r>
              <a:rPr lang="de-DE" dirty="0" err="1"/>
              <a:t>ndesern</a:t>
            </a:r>
            <a:r>
              <a:rPr lang="de-DE" dirty="0"/>
              <a:t> </a:t>
            </a:r>
            <a:r>
              <a:rPr lang="de-DE" dirty="0" err="1"/>
              <a:t>atiasperio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a </a:t>
            </a:r>
            <a:r>
              <a:rPr lang="de-DE" dirty="0" err="1"/>
              <a:t>quia</a:t>
            </a:r>
            <a:r>
              <a:rPr lang="de-DE" dirty="0"/>
              <a:t> si </a:t>
            </a:r>
            <a:r>
              <a:rPr lang="de-DE" dirty="0" err="1"/>
              <a:t>con</a:t>
            </a:r>
            <a:r>
              <a:rPr lang="de-DE" dirty="0"/>
              <a:t> </a:t>
            </a:r>
            <a:r>
              <a:rPr lang="de-DE" dirty="0" err="1"/>
              <a:t>corios</a:t>
            </a:r>
            <a:r>
              <a:rPr lang="de-DE" dirty="0"/>
              <a:t> </a:t>
            </a:r>
          </a:p>
          <a:p>
            <a:pPr>
              <a:lnSpc>
                <a:spcPct val="130000"/>
              </a:lnSpc>
            </a:pPr>
            <a:r>
              <a:rPr lang="de-DE" dirty="0" err="1"/>
              <a:t>dolum</a:t>
            </a:r>
            <a:r>
              <a:rPr lang="de-DE" dirty="0"/>
              <a:t>,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consequi</a:t>
            </a:r>
            <a:r>
              <a:rPr lang="de-DE" dirty="0"/>
              <a:t> </a:t>
            </a:r>
            <a:r>
              <a:rPr lang="de-DE" dirty="0" err="1"/>
              <a:t>dolore</a:t>
            </a:r>
            <a:r>
              <a:rPr lang="de-DE" dirty="0"/>
              <a:t> </a:t>
            </a:r>
            <a:r>
              <a:rPr lang="de-DE" dirty="0" err="1"/>
              <a:t>peris</a:t>
            </a:r>
            <a:r>
              <a:rPr lang="de-DE" dirty="0"/>
              <a:t> </a:t>
            </a:r>
            <a:r>
              <a:rPr lang="de-DE" dirty="0" err="1"/>
              <a:t>ium</a:t>
            </a:r>
            <a:r>
              <a:rPr lang="de-DE" dirty="0"/>
              <a:t> </a:t>
            </a:r>
            <a:r>
              <a:rPr lang="de-DE" dirty="0" err="1"/>
              <a:t>quatem</a:t>
            </a:r>
            <a:r>
              <a:rPr lang="de-DE" dirty="0"/>
              <a:t> </a:t>
            </a:r>
            <a:r>
              <a:rPr lang="de-DE" dirty="0" err="1"/>
              <a:t>quasped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aliquamusam</a:t>
            </a:r>
            <a:r>
              <a:rPr lang="de-DE" dirty="0"/>
              <a:t> </a:t>
            </a:r>
            <a:r>
              <a:rPr lang="de-DE" dirty="0" err="1"/>
              <a:t>aut</a:t>
            </a:r>
            <a:r>
              <a:rPr lang="de-DE" dirty="0"/>
              <a:t> </a:t>
            </a:r>
            <a:r>
              <a:rPr lang="de-DE" dirty="0" err="1"/>
              <a:t>omnimin</a:t>
            </a:r>
            <a:r>
              <a:rPr lang="de-DE" dirty="0"/>
              <a:t> </a:t>
            </a:r>
            <a:r>
              <a:rPr lang="de-DE" dirty="0" err="1"/>
              <a:t>corem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inverrum</a:t>
            </a:r>
            <a:r>
              <a:rPr lang="de-DE" dirty="0"/>
              <a:t> </a:t>
            </a:r>
            <a:r>
              <a:rPr lang="de-DE" dirty="0" err="1"/>
              <a:t>reratus</a:t>
            </a:r>
            <a:r>
              <a:rPr lang="de-DE" dirty="0"/>
              <a:t> </a:t>
            </a:r>
            <a:r>
              <a:rPr lang="de-DE" dirty="0" err="1"/>
              <a:t>aut</a:t>
            </a:r>
            <a:r>
              <a:rPr lang="de-DE" dirty="0"/>
              <a:t> </a:t>
            </a:r>
            <a:r>
              <a:rPr lang="de-DE" dirty="0" err="1"/>
              <a:t>evelibust</a:t>
            </a:r>
            <a:r>
              <a:rPr lang="de-DE" dirty="0"/>
              <a:t>, </a:t>
            </a:r>
            <a:r>
              <a:rPr lang="de-DE" dirty="0" err="1"/>
              <a:t>te</a:t>
            </a:r>
            <a:r>
              <a:rPr lang="de-DE" dirty="0"/>
              <a:t> et quo</a:t>
            </a:r>
          </a:p>
          <a:p>
            <a:endParaRPr lang="de-DE" dirty="0"/>
          </a:p>
        </p:txBody>
      </p:sp>
      <p:pic>
        <p:nvPicPr>
          <p:cNvPr id="12" name="Bildplatzhalter 11">
            <a:extLst>
              <a:ext uri="{FF2B5EF4-FFF2-40B4-BE49-F238E27FC236}">
                <a16:creationId xmlns:a16="http://schemas.microsoft.com/office/drawing/2014/main" id="{95D62EFD-AA79-CF4B-94C9-0844790D32D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" r="2"/>
          <a:stretch>
            <a:fillRect/>
          </a:stretch>
        </p:blipFill>
        <p:spPr/>
      </p:pic>
      <p:sp>
        <p:nvSpPr>
          <p:cNvPr id="9" name="Vertikaler Textplatzhalter 8">
            <a:extLst>
              <a:ext uri="{FF2B5EF4-FFF2-40B4-BE49-F238E27FC236}">
                <a16:creationId xmlns:a16="http://schemas.microsoft.com/office/drawing/2014/main" id="{76450216-4C32-6641-B968-7C870EDC6029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DF3297C-8314-F04E-8353-6AE780F450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65525" y="6638243"/>
            <a:ext cx="992303" cy="219757"/>
          </a:xfrm>
        </p:spPr>
        <p:txBody>
          <a:bodyPr/>
          <a:lstStyle/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021A93A-5765-484F-875E-4DEAAB522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612EBFB-6FD3-2A44-817A-80F3F9E07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0536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2C907DF7-650D-9844-837E-67905D2F0E67}"/>
              </a:ext>
            </a:extLst>
          </p:cNvPr>
          <p:cNvSpPr/>
          <p:nvPr/>
        </p:nvSpPr>
        <p:spPr>
          <a:xfrm>
            <a:off x="3240088" y="1509712"/>
            <a:ext cx="2668343" cy="901891"/>
          </a:xfrm>
          <a:prstGeom prst="rect">
            <a:avLst/>
          </a:prstGeom>
          <a:solidFill>
            <a:srgbClr val="BBD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60C569A-96FF-A148-A67B-E44E80138F04}"/>
              </a:ext>
            </a:extLst>
          </p:cNvPr>
          <p:cNvSpPr/>
          <p:nvPr/>
        </p:nvSpPr>
        <p:spPr>
          <a:xfrm>
            <a:off x="395287" y="1509185"/>
            <a:ext cx="2679509" cy="2832879"/>
          </a:xfrm>
          <a:prstGeom prst="rect">
            <a:avLst/>
          </a:prstGeom>
          <a:solidFill>
            <a:srgbClr val="BBD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8AEAA87-8FC9-C44C-B409-6CEC99B2D3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Beispiellayout</a:t>
            </a:r>
            <a:br>
              <a:rPr lang="de-DE" sz="2100" dirty="0"/>
            </a:br>
            <a:r>
              <a:rPr lang="de-DE" sz="2100" b="0" dirty="0"/>
              <a:t>Inhalt_3_3-spaltig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1AB0E8-A3E3-F242-A2D4-F3569D0621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0926" y="1616764"/>
            <a:ext cx="2514246" cy="2621752"/>
          </a:xfrm>
        </p:spPr>
        <p:txBody>
          <a:bodyPr/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b="1" dirty="0"/>
              <a:t>Zeilenabstand 1,3.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b="1" dirty="0" err="1"/>
              <a:t>Oditat</a:t>
            </a:r>
            <a:r>
              <a:rPr lang="de-DE" b="1" dirty="0"/>
              <a:t> </a:t>
            </a:r>
            <a:r>
              <a:rPr lang="de-DE" b="1" dirty="0" err="1"/>
              <a:t>officie</a:t>
            </a:r>
            <a:r>
              <a:rPr lang="de-DE" b="1" dirty="0"/>
              <a:t>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b="1" dirty="0" err="1"/>
              <a:t>Adesern</a:t>
            </a:r>
            <a:r>
              <a:rPr lang="de-DE" b="1" dirty="0"/>
              <a:t> </a:t>
            </a:r>
            <a:r>
              <a:rPr lang="de-DE" b="1" dirty="0" err="1"/>
              <a:t>atiasperio</a:t>
            </a:r>
            <a:r>
              <a:rPr lang="de-DE" b="1" dirty="0"/>
              <a:t> </a:t>
            </a:r>
            <a:r>
              <a:rPr lang="de-DE" b="1" dirty="0" err="1"/>
              <a:t>qui</a:t>
            </a:r>
            <a:r>
              <a:rPr lang="de-DE" b="1" dirty="0"/>
              <a:t>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b="1" dirty="0" err="1"/>
              <a:t>quia</a:t>
            </a:r>
            <a:r>
              <a:rPr lang="de-DE" b="1" dirty="0"/>
              <a:t> si </a:t>
            </a:r>
            <a:r>
              <a:rPr lang="de-DE" b="1" dirty="0" err="1"/>
              <a:t>con</a:t>
            </a:r>
            <a:r>
              <a:rPr lang="de-DE" b="1" dirty="0"/>
              <a:t> </a:t>
            </a:r>
            <a:r>
              <a:rPr lang="de-DE" b="1" dirty="0" err="1"/>
              <a:t>corios</a:t>
            </a:r>
            <a:r>
              <a:rPr lang="de-DE" b="1" dirty="0"/>
              <a:t> </a:t>
            </a:r>
            <a:r>
              <a:rPr lang="de-DE" b="1" dirty="0" err="1"/>
              <a:t>dolumi</a:t>
            </a:r>
            <a:r>
              <a:rPr lang="de-DE" b="1" dirty="0"/>
              <a:t> </a:t>
            </a:r>
            <a:r>
              <a:rPr lang="de-DE" b="1" dirty="0" err="1"/>
              <a:t>consequi</a:t>
            </a:r>
            <a:r>
              <a:rPr lang="de-DE" b="1" dirty="0"/>
              <a:t> </a:t>
            </a:r>
            <a:r>
              <a:rPr lang="de-DE" b="1" dirty="0" err="1"/>
              <a:t>dolore</a:t>
            </a:r>
            <a:r>
              <a:rPr lang="de-DE" b="1" dirty="0"/>
              <a:t> </a:t>
            </a:r>
            <a:r>
              <a:rPr lang="de-DE" b="1" dirty="0" err="1"/>
              <a:t>peris</a:t>
            </a:r>
            <a:r>
              <a:rPr lang="de-DE" b="1" dirty="0"/>
              <a:t> </a:t>
            </a:r>
            <a:r>
              <a:rPr lang="de-DE" b="1" dirty="0" err="1"/>
              <a:t>ium</a:t>
            </a:r>
            <a:r>
              <a:rPr lang="de-DE" b="1" dirty="0"/>
              <a:t> </a:t>
            </a:r>
            <a:r>
              <a:rPr lang="de-DE" b="1" dirty="0" err="1"/>
              <a:t>quatem</a:t>
            </a:r>
            <a:r>
              <a:rPr lang="de-DE" b="1" dirty="0"/>
              <a:t> </a:t>
            </a:r>
            <a:r>
              <a:rPr lang="de-DE" b="1" dirty="0" err="1"/>
              <a:t>quasped</a:t>
            </a:r>
            <a:r>
              <a:rPr lang="de-DE" b="1" dirty="0"/>
              <a:t> </a:t>
            </a:r>
            <a:r>
              <a:rPr lang="de-DE" b="1" dirty="0" err="1"/>
              <a:t>qui</a:t>
            </a:r>
            <a:endParaRPr lang="de-DE" b="1" dirty="0"/>
          </a:p>
        </p:txBody>
      </p:sp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AE8671F6-9EA5-0544-90B5-21F277AFA622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" r="52"/>
          <a:stretch/>
        </p:blipFill>
        <p:spPr/>
      </p:pic>
      <p:sp>
        <p:nvSpPr>
          <p:cNvPr id="18" name="Inhaltsplatzhalter 17">
            <a:extLst>
              <a:ext uri="{FF2B5EF4-FFF2-40B4-BE49-F238E27FC236}">
                <a16:creationId xmlns:a16="http://schemas.microsoft.com/office/drawing/2014/main" id="{7DB0C6C2-0356-E84D-AB74-05F03E0E823C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254621" y="1509184"/>
            <a:ext cx="2448316" cy="2578307"/>
          </a:xfrm>
        </p:spPr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de-DE" b="1" dirty="0" err="1"/>
              <a:t>Ditat</a:t>
            </a:r>
            <a:r>
              <a:rPr lang="de-DE" b="1" dirty="0"/>
              <a:t> </a:t>
            </a:r>
            <a:r>
              <a:rPr lang="de-DE" b="1" dirty="0" err="1"/>
              <a:t>officie</a:t>
            </a:r>
            <a:r>
              <a:rPr lang="de-DE" b="1" dirty="0"/>
              <a:t> </a:t>
            </a:r>
            <a:r>
              <a:rPr lang="de-DE" b="1" dirty="0" err="1"/>
              <a:t>ndesern</a:t>
            </a:r>
            <a:r>
              <a:rPr lang="de-DE" b="1" dirty="0"/>
              <a:t> </a:t>
            </a:r>
            <a:r>
              <a:rPr lang="de-DE" b="1" dirty="0" err="1"/>
              <a:t>omnes</a:t>
            </a:r>
            <a:r>
              <a:rPr lang="de-DE" b="1" dirty="0"/>
              <a:t> </a:t>
            </a:r>
          </a:p>
          <a:p>
            <a:pPr marL="0" indent="0">
              <a:buNone/>
            </a:pPr>
            <a:endParaRPr lang="de-DE" b="1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Otiasperio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a 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Dorios</a:t>
            </a:r>
            <a:r>
              <a:rPr lang="de-DE" dirty="0"/>
              <a:t> </a:t>
            </a:r>
            <a:r>
              <a:rPr lang="de-DE" dirty="0" err="1"/>
              <a:t>dolum</a:t>
            </a:r>
            <a:r>
              <a:rPr lang="de-DE" dirty="0"/>
              <a:t>, </a:t>
            </a:r>
            <a:r>
              <a:rPr lang="de-DE" dirty="0" err="1"/>
              <a:t>qui</a:t>
            </a:r>
            <a:r>
              <a:rPr lang="de-DE" dirty="0"/>
              <a:t> 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Folore</a:t>
            </a:r>
            <a:r>
              <a:rPr lang="de-DE" dirty="0"/>
              <a:t> </a:t>
            </a:r>
            <a:r>
              <a:rPr lang="de-DE" dirty="0" err="1"/>
              <a:t>peris</a:t>
            </a:r>
            <a:endParaRPr lang="de-DE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b="1" dirty="0">
              <a:solidFill>
                <a:schemeClr val="bg1"/>
              </a:solidFill>
            </a:endParaRPr>
          </a:p>
          <a:p>
            <a:endParaRPr lang="de-DE" dirty="0"/>
          </a:p>
        </p:txBody>
      </p:sp>
      <p:pic>
        <p:nvPicPr>
          <p:cNvPr id="17" name="Bildplatzhalter 16">
            <a:extLst>
              <a:ext uri="{FF2B5EF4-FFF2-40B4-BE49-F238E27FC236}">
                <a16:creationId xmlns:a16="http://schemas.microsoft.com/office/drawing/2014/main" id="{7D2D6BDA-1CBE-854E-B81C-AF40FB056622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" r="52"/>
          <a:stretch/>
        </p:blipFill>
        <p:spPr/>
      </p:pic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9EFF19D9-86C7-094B-B750-0D6BE64A3C91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339285" y="1509184"/>
            <a:ext cx="2418420" cy="2578307"/>
          </a:xfrm>
        </p:spPr>
        <p:txBody>
          <a:bodyPr/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b="1" dirty="0" err="1"/>
              <a:t>Ditat</a:t>
            </a:r>
            <a:r>
              <a:rPr lang="de-DE" b="1" dirty="0"/>
              <a:t> </a:t>
            </a:r>
            <a:r>
              <a:rPr lang="de-DE" b="1" dirty="0" err="1"/>
              <a:t>officie</a:t>
            </a:r>
            <a:r>
              <a:rPr lang="de-DE" b="1" dirty="0"/>
              <a:t> </a:t>
            </a:r>
            <a:r>
              <a:rPr lang="de-DE" b="1" dirty="0" err="1"/>
              <a:t>Indesern</a:t>
            </a:r>
            <a:r>
              <a:rPr lang="de-DE" b="1" dirty="0"/>
              <a:t> </a:t>
            </a:r>
            <a:r>
              <a:rPr lang="de-DE" b="1" dirty="0" err="1"/>
              <a:t>omnes</a:t>
            </a:r>
            <a:r>
              <a:rPr lang="de-DE" b="1" dirty="0"/>
              <a:t>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de-DE" b="1" dirty="0"/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Otiasperio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a 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Dorios</a:t>
            </a:r>
            <a:r>
              <a:rPr lang="de-DE" dirty="0"/>
              <a:t> </a:t>
            </a:r>
            <a:r>
              <a:rPr lang="de-DE" dirty="0" err="1"/>
              <a:t>dolum</a:t>
            </a:r>
            <a:r>
              <a:rPr lang="de-DE" dirty="0"/>
              <a:t>, </a:t>
            </a:r>
            <a:r>
              <a:rPr lang="de-DE" dirty="0" err="1"/>
              <a:t>qui</a:t>
            </a:r>
            <a:r>
              <a:rPr lang="de-DE" dirty="0"/>
              <a:t> 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Folore</a:t>
            </a:r>
            <a:r>
              <a:rPr lang="de-DE" dirty="0"/>
              <a:t> </a:t>
            </a:r>
            <a:r>
              <a:rPr lang="de-DE" dirty="0" err="1"/>
              <a:t>periskukuk</a:t>
            </a:r>
            <a:endParaRPr lang="de-DE" dirty="0"/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Aliterensis</a:t>
            </a:r>
            <a:endParaRPr lang="de-DE" dirty="0"/>
          </a:p>
        </p:txBody>
      </p:sp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AF852C8A-D415-EC40-85FB-FD3B75820CBF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" r="52"/>
          <a:stretch/>
        </p:blipFill>
        <p:spPr/>
      </p:pic>
      <p:sp>
        <p:nvSpPr>
          <p:cNvPr id="11" name="Vertikaler Textplatzhalter 10">
            <a:extLst>
              <a:ext uri="{FF2B5EF4-FFF2-40B4-BE49-F238E27FC236}">
                <a16:creationId xmlns:a16="http://schemas.microsoft.com/office/drawing/2014/main" id="{B0E17F24-7484-A14B-8BD7-9A6C109A3FD1}"/>
              </a:ext>
            </a:extLst>
          </p:cNvPr>
          <p:cNvSpPr>
            <a:spLocks noGrp="1"/>
          </p:cNvSpPr>
          <p:nvPr>
            <p:ph type="body" orient="vert" sz="quarter" idx="2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A9020C-A97D-9B45-A193-BA111C22B5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65525" y="6638243"/>
            <a:ext cx="992303" cy="219757"/>
          </a:xfrm>
        </p:spPr>
        <p:txBody>
          <a:bodyPr/>
          <a:lstStyle/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D7E6F6-0816-AE43-B25D-4FD886587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Text Fußzeile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96BCB6-85E9-1B41-BBBF-1A10E9CF1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F40ADF2-4FA4-A04E-8013-9D9B0ACF17BC}"/>
              </a:ext>
            </a:extLst>
          </p:cNvPr>
          <p:cNvSpPr/>
          <p:nvPr/>
        </p:nvSpPr>
        <p:spPr>
          <a:xfrm>
            <a:off x="6080370" y="1509713"/>
            <a:ext cx="2668343" cy="901891"/>
          </a:xfrm>
          <a:prstGeom prst="rect">
            <a:avLst/>
          </a:prstGeom>
          <a:solidFill>
            <a:srgbClr val="BBD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288024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9D9A2C-C1BA-9941-A78A-432EDF8E0A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Beispiellayout</a:t>
            </a:r>
            <a:br>
              <a:rPr lang="de-DE" sz="2100" dirty="0"/>
            </a:br>
            <a:r>
              <a:rPr lang="de-DE" sz="2100" dirty="0"/>
              <a:t>Inhalt_4_3-spaltig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3B79A3-8CC8-3840-BE46-57A0B48BF89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lIns="0" tIns="0" rIns="0" bIns="0"/>
          <a:lstStyle/>
          <a:p>
            <a:pPr>
              <a:lnSpc>
                <a:spcPct val="110000"/>
              </a:lnSpc>
            </a:pPr>
            <a:r>
              <a:rPr lang="de-DE" dirty="0"/>
              <a:t>Platzhalter Inhalt</a:t>
            </a:r>
          </a:p>
          <a:p>
            <a:pPr>
              <a:lnSpc>
                <a:spcPct val="130000"/>
              </a:lnSpc>
            </a:pPr>
            <a:r>
              <a:rPr lang="de-DE" dirty="0"/>
              <a:t>Zeilenabstand 1,3.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que</a:t>
            </a:r>
            <a:r>
              <a:rPr lang="de-DE" dirty="0"/>
              <a:t> </a:t>
            </a:r>
            <a:r>
              <a:rPr lang="de-DE" dirty="0" err="1"/>
              <a:t>reratem</a:t>
            </a:r>
            <a:r>
              <a:rPr lang="de-DE" dirty="0"/>
              <a:t> </a:t>
            </a:r>
            <a:r>
              <a:rPr lang="de-DE" dirty="0" err="1"/>
              <a:t>reritib</a:t>
            </a:r>
            <a:r>
              <a:rPr lang="de-DE" dirty="0"/>
              <a:t> </a:t>
            </a:r>
            <a:r>
              <a:rPr lang="de-DE" dirty="0" err="1"/>
              <a:t>usanimi</a:t>
            </a:r>
            <a:r>
              <a:rPr lang="de-DE" dirty="0"/>
              <a:t> </a:t>
            </a:r>
            <a:r>
              <a:rPr lang="de-DE" dirty="0" err="1"/>
              <a:t>nveremp</a:t>
            </a:r>
            <a:r>
              <a:rPr lang="de-DE" dirty="0"/>
              <a:t> </a:t>
            </a:r>
            <a:r>
              <a:rPr lang="de-DE" dirty="0" err="1"/>
              <a:t>oribus</a:t>
            </a:r>
            <a:r>
              <a:rPr lang="de-DE" dirty="0"/>
              <a:t>, </a:t>
            </a:r>
            <a:r>
              <a:rPr lang="de-DE" dirty="0" err="1"/>
              <a:t>sitat</a:t>
            </a:r>
            <a:r>
              <a:rPr lang="de-DE" dirty="0"/>
              <a:t> </a:t>
            </a:r>
            <a:r>
              <a:rPr lang="de-DE" dirty="0" err="1"/>
              <a:t>velupterla</a:t>
            </a:r>
            <a:r>
              <a:rPr lang="de-DE" dirty="0"/>
              <a:t> </a:t>
            </a:r>
            <a:r>
              <a:rPr lang="de-DE" dirty="0" err="1"/>
              <a:t>que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 </a:t>
            </a:r>
            <a:r>
              <a:rPr lang="de-DE" dirty="0" err="1"/>
              <a:t>exceper</a:t>
            </a:r>
            <a:r>
              <a:rPr lang="de-DE" dirty="0"/>
              <a:t> </a:t>
            </a:r>
            <a:r>
              <a:rPr lang="de-DE" dirty="0" err="1"/>
              <a:t>chitibus</a:t>
            </a:r>
            <a:r>
              <a:rPr lang="de-DE" dirty="0"/>
              <a:t> resterate am </a:t>
            </a:r>
            <a:r>
              <a:rPr lang="de-DE" dirty="0" err="1"/>
              <a:t>dolupta</a:t>
            </a:r>
            <a:r>
              <a:rPr lang="de-DE" dirty="0"/>
              <a:t> </a:t>
            </a:r>
            <a:r>
              <a:rPr lang="de-DE" dirty="0" err="1"/>
              <a:t>tatur</a:t>
            </a:r>
            <a:r>
              <a:rPr lang="de-DE" dirty="0"/>
              <a:t>, </a:t>
            </a:r>
            <a:r>
              <a:rPr lang="de-DE" dirty="0" err="1"/>
              <a:t>oditat</a:t>
            </a:r>
            <a:r>
              <a:rPr lang="de-DE" dirty="0"/>
              <a:t> </a:t>
            </a:r>
            <a:r>
              <a:rPr lang="de-DE" dirty="0" err="1"/>
              <a:t>officie</a:t>
            </a:r>
            <a:r>
              <a:rPr lang="de-DE" dirty="0"/>
              <a:t> </a:t>
            </a:r>
            <a:r>
              <a:rPr lang="de-DE" dirty="0" err="1"/>
              <a:t>dese</a:t>
            </a:r>
            <a:r>
              <a:rPr lang="de-DE" dirty="0"/>
              <a:t> </a:t>
            </a:r>
            <a:r>
              <a:rPr lang="de-DE" dirty="0" err="1"/>
              <a:t>atiasperio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a </a:t>
            </a:r>
            <a:r>
              <a:rPr lang="de-DE" dirty="0" err="1"/>
              <a:t>quia</a:t>
            </a:r>
            <a:r>
              <a:rPr lang="de-DE" dirty="0"/>
              <a:t> si </a:t>
            </a:r>
            <a:r>
              <a:rPr lang="de-DE" dirty="0" err="1"/>
              <a:t>con</a:t>
            </a:r>
            <a:r>
              <a:rPr lang="de-DE" dirty="0"/>
              <a:t> </a:t>
            </a:r>
            <a:r>
              <a:rPr lang="de-DE" dirty="0" err="1"/>
              <a:t>corios</a:t>
            </a:r>
            <a:r>
              <a:rPr lang="de-DE" dirty="0"/>
              <a:t> </a:t>
            </a:r>
            <a:r>
              <a:rPr lang="de-DE" dirty="0" err="1"/>
              <a:t>dolum</a:t>
            </a:r>
            <a:r>
              <a:rPr lang="de-DE" dirty="0"/>
              <a:t>,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consequi</a:t>
            </a:r>
            <a:r>
              <a:rPr lang="de-DE" dirty="0"/>
              <a:t> </a:t>
            </a:r>
            <a:r>
              <a:rPr lang="de-DE" dirty="0" err="1"/>
              <a:t>dolore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pic>
        <p:nvPicPr>
          <p:cNvPr id="19" name="Bildplatzhalter 18">
            <a:extLst>
              <a:ext uri="{FF2B5EF4-FFF2-40B4-BE49-F238E27FC236}">
                <a16:creationId xmlns:a16="http://schemas.microsoft.com/office/drawing/2014/main" id="{86A3839A-51F3-0744-B2B4-984CBD62B8D6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4" b="214"/>
          <a:stretch>
            <a:fillRect/>
          </a:stretch>
        </p:blipFill>
        <p:spPr/>
      </p:pic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2E247082-5158-9348-9ACA-33E3E08E1A4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0" b="180"/>
          <a:stretch/>
        </p:blipFill>
        <p:spPr/>
      </p:pic>
      <p:pic>
        <p:nvPicPr>
          <p:cNvPr id="17" name="Bildplatzhalter 16">
            <a:extLst>
              <a:ext uri="{FF2B5EF4-FFF2-40B4-BE49-F238E27FC236}">
                <a16:creationId xmlns:a16="http://schemas.microsoft.com/office/drawing/2014/main" id="{C02FA910-F2AF-2249-9C8C-0D6159F35638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4" b="214"/>
          <a:stretch>
            <a:fillRect/>
          </a:stretch>
        </p:blipFill>
        <p:spPr/>
      </p:pic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6671180B-E686-7C4E-8206-7E31D7E8FF82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0" b="180"/>
          <a:stretch/>
        </p:blipFill>
        <p:spPr/>
      </p:pic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653836A0-9EAE-4A42-90EA-38FBA8295370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754500" y="1509184"/>
            <a:ext cx="198518" cy="4895849"/>
          </a:xfrm>
        </p:spPr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46AEB50-AA3F-9F48-A2EA-C314858EAA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01333" y="6638243"/>
            <a:ext cx="826083" cy="162981"/>
          </a:xfrm>
        </p:spPr>
        <p:txBody>
          <a:bodyPr/>
          <a:lstStyle/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87BE787-B015-C549-BDFC-958121C10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7246916" cy="160211"/>
          </a:xfrm>
        </p:spPr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BDD8793-EB57-1D47-9E3D-E17FB6CE6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5030" y="6638243"/>
            <a:ext cx="212654" cy="181476"/>
          </a:xfrm>
        </p:spPr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844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634F6-493F-8144-9DBB-0426345AB6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Beispiellayout</a:t>
            </a:r>
            <a:br>
              <a:rPr lang="de-DE" sz="2100" dirty="0"/>
            </a:br>
            <a:r>
              <a:rPr lang="de-DE" sz="2100" dirty="0"/>
              <a:t>Inhalt_5_4-spaltig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7F70CE-D426-E446-8197-FA8971CF893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de-DE" dirty="0" err="1"/>
              <a:t>Ecto</a:t>
            </a:r>
            <a:r>
              <a:rPr lang="de-DE" dirty="0"/>
              <a:t> </a:t>
            </a:r>
            <a:r>
              <a:rPr lang="de-DE" dirty="0" err="1"/>
              <a:t>volore</a:t>
            </a:r>
            <a:r>
              <a:rPr lang="de-DE" dirty="0"/>
              <a:t> </a:t>
            </a:r>
            <a:r>
              <a:rPr lang="de-DE" dirty="0" err="1"/>
              <a:t>odi</a:t>
            </a:r>
            <a:r>
              <a:rPr lang="de-DE" dirty="0"/>
              <a:t> </a:t>
            </a:r>
            <a:r>
              <a:rPr lang="de-DE" dirty="0" err="1"/>
              <a:t>beris</a:t>
            </a:r>
            <a:r>
              <a:rPr lang="de-DE" dirty="0"/>
              <a:t> </a:t>
            </a:r>
            <a:r>
              <a:rPr lang="de-DE" dirty="0" err="1"/>
              <a:t>ditem</a:t>
            </a:r>
            <a:r>
              <a:rPr lang="de-DE" dirty="0"/>
              <a:t> </a:t>
            </a:r>
            <a:r>
              <a:rPr lang="de-DE" dirty="0" err="1"/>
              <a:t>asitiume</a:t>
            </a:r>
            <a:r>
              <a:rPr lang="de-DE" dirty="0"/>
              <a:t> </a:t>
            </a:r>
            <a:r>
              <a:rPr lang="de-DE" dirty="0" err="1"/>
              <a:t>num</a:t>
            </a:r>
            <a:r>
              <a:rPr lang="de-DE" dirty="0"/>
              <a:t> </a:t>
            </a:r>
            <a:r>
              <a:rPr lang="de-DE" dirty="0" err="1"/>
              <a:t>quos</a:t>
            </a:r>
            <a:r>
              <a:rPr lang="de-DE" dirty="0"/>
              <a:t> </a:t>
            </a:r>
            <a:r>
              <a:rPr lang="de-DE" dirty="0" err="1"/>
              <a:t>coriatq</a:t>
            </a:r>
            <a:r>
              <a:rPr lang="de-DE" dirty="0"/>
              <a:t> </a:t>
            </a:r>
            <a:r>
              <a:rPr lang="de-DE" dirty="0" err="1"/>
              <a:t>uatquia</a:t>
            </a:r>
            <a:r>
              <a:rPr lang="de-DE" dirty="0"/>
              <a:t> </a:t>
            </a:r>
            <a:r>
              <a:rPr lang="de-DE" dirty="0" err="1"/>
              <a:t>esciend</a:t>
            </a:r>
            <a:r>
              <a:rPr lang="de-DE" dirty="0"/>
              <a:t> </a:t>
            </a:r>
            <a:r>
              <a:rPr lang="de-DE" dirty="0" err="1"/>
              <a:t>ucitiist</a:t>
            </a:r>
            <a:r>
              <a:rPr lang="de-DE" dirty="0"/>
              <a:t>, </a:t>
            </a:r>
            <a:r>
              <a:rPr lang="de-DE" dirty="0" err="1"/>
              <a:t>omnimi</a:t>
            </a:r>
            <a:r>
              <a:rPr lang="de-DE" dirty="0"/>
              <a:t>,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explitam</a:t>
            </a:r>
            <a:r>
              <a:rPr lang="de-DE" dirty="0"/>
              <a:t> </a:t>
            </a:r>
            <a:r>
              <a:rPr lang="de-DE" dirty="0" err="1"/>
              <a:t>faccaes</a:t>
            </a:r>
            <a:r>
              <a:rPr lang="de-DE" dirty="0"/>
              <a:t> es </a:t>
            </a:r>
            <a:r>
              <a:rPr lang="de-DE" dirty="0" err="1"/>
              <a:t>dolore</a:t>
            </a:r>
            <a:r>
              <a:rPr lang="de-DE" dirty="0"/>
              <a:t> </a:t>
            </a:r>
            <a:r>
              <a:rPr lang="de-DE" dirty="0" err="1"/>
              <a:t>nonse</a:t>
            </a:r>
            <a:r>
              <a:rPr lang="de-DE" dirty="0"/>
              <a:t> </a:t>
            </a:r>
            <a:r>
              <a:rPr lang="de-DE" dirty="0" err="1"/>
              <a:t>culparit</a:t>
            </a:r>
            <a:r>
              <a:rPr lang="de-DE" dirty="0"/>
              <a:t>, </a:t>
            </a:r>
            <a:r>
              <a:rPr lang="de-DE" dirty="0" err="1"/>
              <a:t>sa</a:t>
            </a:r>
            <a:r>
              <a:rPr lang="de-DE" dirty="0"/>
              <a:t> </a:t>
            </a:r>
            <a:r>
              <a:rPr lang="de-DE" dirty="0" err="1"/>
              <a:t>nusapitamus</a:t>
            </a:r>
            <a:r>
              <a:rPr lang="de-DE" dirty="0"/>
              <a:t> </a:t>
            </a:r>
            <a:r>
              <a:rPr lang="de-DE" dirty="0" err="1"/>
              <a:t>aut</a:t>
            </a:r>
            <a:r>
              <a:rPr lang="de-DE" dirty="0"/>
              <a:t> </a:t>
            </a:r>
            <a:r>
              <a:rPr lang="de-DE" dirty="0" err="1"/>
              <a:t>atintaut</a:t>
            </a:r>
            <a:r>
              <a:rPr lang="de-DE" dirty="0"/>
              <a:t> </a:t>
            </a:r>
            <a:r>
              <a:rPr lang="de-DE" dirty="0" err="1"/>
              <a:t>quia</a:t>
            </a:r>
            <a:r>
              <a:rPr lang="de-DE" dirty="0"/>
              <a:t> </a:t>
            </a:r>
            <a:r>
              <a:rPr lang="de-DE" dirty="0" err="1"/>
              <a:t>atureri</a:t>
            </a:r>
            <a:r>
              <a:rPr lang="de-DE" dirty="0"/>
              <a:t> </a:t>
            </a:r>
            <a:r>
              <a:rPr lang="de-DE" dirty="0" err="1"/>
              <a:t>tasitatur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10465052-ACD2-6E4C-B377-E09B25E65C9B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" r="48"/>
          <a:stretch/>
        </p:blipFill>
        <p:spPr/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9A19D679-E776-B847-831A-EDFA20D87DDB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" r="48"/>
          <a:stretch>
            <a:fillRect/>
          </a:stretch>
        </p:blipFill>
        <p:spPr/>
      </p:pic>
      <p:pic>
        <p:nvPicPr>
          <p:cNvPr id="19" name="Bildplatzhalter 18">
            <a:extLst>
              <a:ext uri="{FF2B5EF4-FFF2-40B4-BE49-F238E27FC236}">
                <a16:creationId xmlns:a16="http://schemas.microsoft.com/office/drawing/2014/main" id="{B2ADCC6E-D6B6-5746-90C7-9A92E062111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" b="9"/>
          <a:stretch>
            <a:fillRect/>
          </a:stretch>
        </p:blipFill>
        <p:spPr/>
      </p:pic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5E372196-6E42-9E49-95DA-90D556F7F1C7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8" r="118"/>
          <a:stretch>
            <a:fillRect/>
          </a:stretch>
        </p:blipFill>
        <p:spPr/>
      </p:pic>
      <p:sp>
        <p:nvSpPr>
          <p:cNvPr id="13" name="Inhaltsplatzhalter 10">
            <a:extLst>
              <a:ext uri="{FF2B5EF4-FFF2-40B4-BE49-F238E27FC236}">
                <a16:creationId xmlns:a16="http://schemas.microsoft.com/office/drawing/2014/main" id="{84369BB6-4116-0743-9137-1672D9FFF143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4885829" y="1649861"/>
            <a:ext cx="3635173" cy="1887160"/>
          </a:xfrm>
        </p:spPr>
        <p:txBody>
          <a:bodyPr/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sz="1500" b="1" dirty="0" err="1">
                <a:solidFill>
                  <a:srgbClr val="26547C"/>
                </a:solidFill>
              </a:rPr>
              <a:t>Ecto</a:t>
            </a:r>
            <a:r>
              <a:rPr lang="de-DE" sz="1500" b="1" dirty="0">
                <a:solidFill>
                  <a:srgbClr val="26547C"/>
                </a:solidFill>
              </a:rPr>
              <a:t> </a:t>
            </a:r>
            <a:r>
              <a:rPr lang="de-DE" sz="1500" b="1" dirty="0" err="1">
                <a:solidFill>
                  <a:srgbClr val="26547C"/>
                </a:solidFill>
              </a:rPr>
              <a:t>volore</a:t>
            </a:r>
            <a:r>
              <a:rPr lang="de-DE" sz="1500" b="1" dirty="0">
                <a:solidFill>
                  <a:srgbClr val="26547C"/>
                </a:solidFill>
              </a:rPr>
              <a:t> </a:t>
            </a:r>
            <a:r>
              <a:rPr lang="de-DE" sz="1500" b="1" dirty="0" err="1">
                <a:solidFill>
                  <a:srgbClr val="26547C"/>
                </a:solidFill>
              </a:rPr>
              <a:t>odi</a:t>
            </a:r>
            <a:r>
              <a:rPr lang="de-DE" sz="1500" b="1" dirty="0">
                <a:solidFill>
                  <a:srgbClr val="26547C"/>
                </a:solidFill>
              </a:rPr>
              <a:t> </a:t>
            </a:r>
            <a:r>
              <a:rPr lang="de-DE" sz="1500" b="1" dirty="0" err="1">
                <a:solidFill>
                  <a:srgbClr val="26547C"/>
                </a:solidFill>
              </a:rPr>
              <a:t>beris</a:t>
            </a:r>
            <a:r>
              <a:rPr lang="de-DE" sz="1500" b="1" dirty="0">
                <a:solidFill>
                  <a:srgbClr val="26547C"/>
                </a:solidFill>
              </a:rPr>
              <a:t> </a:t>
            </a:r>
            <a:r>
              <a:rPr lang="de-DE" sz="1500" b="1" dirty="0" err="1">
                <a:solidFill>
                  <a:srgbClr val="26547C"/>
                </a:solidFill>
              </a:rPr>
              <a:t>ditem</a:t>
            </a:r>
            <a:r>
              <a:rPr lang="de-DE" sz="1500" b="1" dirty="0">
                <a:solidFill>
                  <a:srgbClr val="26547C"/>
                </a:solidFill>
              </a:rPr>
              <a:t>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sz="1500" b="1" dirty="0" err="1"/>
              <a:t>asitiume</a:t>
            </a:r>
            <a:r>
              <a:rPr lang="de-DE" sz="1500" b="1" dirty="0"/>
              <a:t> </a:t>
            </a:r>
            <a:r>
              <a:rPr lang="de-DE" sz="1500" b="1" dirty="0" err="1"/>
              <a:t>num</a:t>
            </a:r>
            <a:r>
              <a:rPr lang="de-DE" sz="1500" b="1" dirty="0"/>
              <a:t> </a:t>
            </a:r>
            <a:r>
              <a:rPr lang="de-DE" sz="1500" b="1" dirty="0" err="1"/>
              <a:t>quos</a:t>
            </a:r>
            <a:r>
              <a:rPr lang="de-DE" sz="1500" b="1" dirty="0"/>
              <a:t> </a:t>
            </a:r>
            <a:r>
              <a:rPr lang="de-DE" sz="1500" b="1" dirty="0" err="1"/>
              <a:t>coriatq</a:t>
            </a:r>
            <a:r>
              <a:rPr lang="de-DE" sz="1500" b="1" dirty="0"/>
              <a:t> </a:t>
            </a:r>
            <a:r>
              <a:rPr lang="de-DE" sz="1500" b="1" dirty="0" err="1"/>
              <a:t>uatquia</a:t>
            </a:r>
            <a:r>
              <a:rPr lang="de-DE" sz="1500" b="1" dirty="0"/>
              <a:t> </a:t>
            </a:r>
            <a:r>
              <a:rPr lang="de-DE" sz="1500" b="1" dirty="0" err="1"/>
              <a:t>esciend</a:t>
            </a:r>
            <a:r>
              <a:rPr lang="de-DE" sz="1500" b="1" dirty="0"/>
              <a:t> </a:t>
            </a:r>
            <a:r>
              <a:rPr lang="de-DE" sz="1500" b="1" dirty="0" err="1"/>
              <a:t>ucitiist</a:t>
            </a:r>
            <a:r>
              <a:rPr lang="de-DE" sz="1500" b="1" dirty="0"/>
              <a:t>, </a:t>
            </a:r>
            <a:r>
              <a:rPr lang="de-DE" sz="1500" b="1" dirty="0" err="1"/>
              <a:t>omnimi</a:t>
            </a:r>
            <a:r>
              <a:rPr lang="de-DE" sz="1500" b="1" dirty="0"/>
              <a:t>, </a:t>
            </a:r>
            <a:r>
              <a:rPr lang="de-DE" sz="1500" b="1" dirty="0" err="1"/>
              <a:t>quis</a:t>
            </a:r>
            <a:r>
              <a:rPr lang="de-DE" sz="1500" b="1" dirty="0"/>
              <a:t> </a:t>
            </a:r>
            <a:r>
              <a:rPr lang="de-DE" sz="1500" b="1" dirty="0" err="1"/>
              <a:t>explitam</a:t>
            </a:r>
            <a:r>
              <a:rPr lang="de-DE" sz="1500" b="1" dirty="0"/>
              <a:t> </a:t>
            </a:r>
            <a:r>
              <a:rPr lang="de-DE" sz="1500" b="1" dirty="0" err="1"/>
              <a:t>faccaesed</a:t>
            </a:r>
            <a:r>
              <a:rPr lang="de-DE" sz="1500" b="1" dirty="0"/>
              <a:t> es </a:t>
            </a:r>
            <a:r>
              <a:rPr lang="de-DE" sz="1500" b="1" dirty="0" err="1"/>
              <a:t>dolore</a:t>
            </a:r>
            <a:r>
              <a:rPr lang="de-DE" sz="1500" b="1" dirty="0"/>
              <a:t> </a:t>
            </a:r>
            <a:r>
              <a:rPr lang="de-DE" sz="1500" b="1" dirty="0" err="1"/>
              <a:t>nonse</a:t>
            </a:r>
            <a:r>
              <a:rPr lang="de-DE" sz="1500" b="1" dirty="0"/>
              <a:t> </a:t>
            </a:r>
            <a:r>
              <a:rPr lang="de-DE" sz="1500" b="1" dirty="0" err="1"/>
              <a:t>culparit</a:t>
            </a:r>
            <a:r>
              <a:rPr lang="de-DE" sz="1500" b="1" dirty="0"/>
              <a:t>, </a:t>
            </a:r>
            <a:r>
              <a:rPr lang="de-DE" sz="1500" b="1" dirty="0" err="1"/>
              <a:t>sa</a:t>
            </a:r>
            <a:r>
              <a:rPr lang="de-DE" sz="1500" b="1" dirty="0"/>
              <a:t> </a:t>
            </a:r>
            <a:r>
              <a:rPr lang="de-DE" sz="1500" b="1" dirty="0" err="1"/>
              <a:t>nusapitamus</a:t>
            </a:r>
            <a:r>
              <a:rPr lang="de-DE" sz="1500" b="1" dirty="0"/>
              <a:t> </a:t>
            </a:r>
            <a:r>
              <a:rPr lang="de-DE" sz="1500" b="1" dirty="0" err="1"/>
              <a:t>aut</a:t>
            </a:r>
            <a:r>
              <a:rPr lang="de-DE" sz="1500" b="1" dirty="0"/>
              <a:t> </a:t>
            </a:r>
            <a:r>
              <a:rPr lang="de-DE" sz="1500" b="1" dirty="0" err="1"/>
              <a:t>atint</a:t>
            </a:r>
            <a:r>
              <a:rPr lang="de-DE" sz="1500" b="1" dirty="0"/>
              <a:t> </a:t>
            </a:r>
            <a:r>
              <a:rPr lang="de-DE" sz="1500" b="1" dirty="0" err="1"/>
              <a:t>aut</a:t>
            </a:r>
            <a:r>
              <a:rPr lang="de-DE" sz="1500" b="1" dirty="0"/>
              <a:t> </a:t>
            </a:r>
            <a:r>
              <a:rPr lang="de-DE" sz="1500" b="1" dirty="0" err="1"/>
              <a:t>quia</a:t>
            </a:r>
            <a:r>
              <a:rPr lang="de-DE" sz="1500" b="1" dirty="0"/>
              <a:t> </a:t>
            </a:r>
            <a:r>
              <a:rPr lang="de-DE" sz="1500" b="1" dirty="0" err="1"/>
              <a:t>atureri</a:t>
            </a:r>
            <a:r>
              <a:rPr lang="de-DE" sz="1500" b="1" dirty="0"/>
              <a:t> </a:t>
            </a:r>
            <a:r>
              <a:rPr lang="de-DE" sz="1500" b="1" dirty="0" err="1"/>
              <a:t>tasitatur</a:t>
            </a:r>
            <a:r>
              <a:rPr lang="de-DE" sz="1500" b="1" dirty="0"/>
              <a:t>, </a:t>
            </a:r>
            <a:r>
              <a:rPr lang="de-DE" sz="1500" b="1" dirty="0" err="1"/>
              <a:t>quis</a:t>
            </a:r>
            <a:endParaRPr lang="de-DE" sz="1500" b="1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Vertikaler Textplatzhalter 3">
            <a:extLst>
              <a:ext uri="{FF2B5EF4-FFF2-40B4-BE49-F238E27FC236}">
                <a16:creationId xmlns:a16="http://schemas.microsoft.com/office/drawing/2014/main" id="{A6B1E598-5758-E649-9B33-D2D248860509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5F699112-5838-8A41-B4D5-5F7176FF14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65525" y="6638243"/>
            <a:ext cx="992303" cy="219757"/>
          </a:xfrm>
        </p:spPr>
        <p:txBody>
          <a:bodyPr/>
          <a:lstStyle/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A395C032-B8A1-F44F-B2F8-5CFB8E826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930EBC92-F8A0-9E47-A5B6-5786E2D49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0E818A8-E337-0743-B036-683F5AE99600}"/>
              </a:ext>
            </a:extLst>
          </p:cNvPr>
          <p:cNvSpPr/>
          <p:nvPr/>
        </p:nvSpPr>
        <p:spPr>
          <a:xfrm>
            <a:off x="4643437" y="1509713"/>
            <a:ext cx="4105275" cy="2230919"/>
          </a:xfrm>
          <a:prstGeom prst="rect">
            <a:avLst/>
          </a:prstGeom>
          <a:noFill/>
          <a:ln>
            <a:solidFill>
              <a:srgbClr val="2654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1655054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3455357" y="-1896033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3244830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 flipH="1">
            <a:off x="2707402" y="-350520"/>
            <a:ext cx="6070838" cy="77907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15E30890-526F-3544-2DA5-B8DF5B6AE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8" y="0"/>
            <a:ext cx="2613887" cy="1371719"/>
          </a:xfrm>
          <a:prstGeom prst="rect">
            <a:avLst/>
          </a:prstGeom>
        </p:spPr>
      </p:pic>
      <p:sp>
        <p:nvSpPr>
          <p:cNvPr id="6" name="TextShape 2">
            <a:extLst>
              <a:ext uri="{FF2B5EF4-FFF2-40B4-BE49-F238E27FC236}">
                <a16:creationId xmlns:a16="http://schemas.microsoft.com/office/drawing/2014/main" id="{8243ABDB-773C-074F-FB22-E172D61B1F39}"/>
              </a:ext>
            </a:extLst>
          </p:cNvPr>
          <p:cNvSpPr txBox="1"/>
          <p:nvPr/>
        </p:nvSpPr>
        <p:spPr>
          <a:xfrm>
            <a:off x="365760" y="1578311"/>
            <a:ext cx="7237080" cy="4733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6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</a:pPr>
            <a:r>
              <a:rPr lang="en" sz="2400" kern="0" dirty="0">
                <a:solidFill>
                  <a:schemeClr val="tx1"/>
                </a:solidFill>
                <a:latin typeface="+mj-lt"/>
              </a:rPr>
              <a:t>Inhalt</a:t>
            </a:r>
            <a:endParaRPr lang="de-DE" sz="2140" b="1" strike="noStrike" spc="-1" dirty="0">
              <a:solidFill>
                <a:srgbClr val="000000"/>
              </a:solidFill>
              <a:latin typeface="+mj-lt"/>
              <a:ea typeface="ＭＳ Ｐゴシック"/>
            </a:endParaRPr>
          </a:p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trike="noStrike" spc="-1" dirty="0">
                <a:solidFill>
                  <a:srgbClr val="000000"/>
                </a:solidFill>
                <a:latin typeface="+mj-lt"/>
                <a:ea typeface="ＭＳ Ｐゴシック"/>
              </a:rPr>
              <a:t>Einführung</a:t>
            </a:r>
            <a:endParaRPr lang="de-DE" sz="2140" b="0" strike="noStrike" spc="-1" dirty="0">
              <a:solidFill>
                <a:srgbClr val="000000"/>
              </a:solidFill>
              <a:latin typeface="+mj-lt"/>
            </a:endParaRPr>
          </a:p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trike="noStrike" spc="-1" dirty="0">
                <a:solidFill>
                  <a:srgbClr val="000000"/>
                </a:solidFill>
                <a:latin typeface="+mj-lt"/>
                <a:ea typeface="ＭＳ Ｐゴシック"/>
              </a:rPr>
              <a:t>Theoretische Grundlagen</a:t>
            </a:r>
            <a:endParaRPr lang="de-DE" sz="2140" b="0" strike="noStrike" spc="-1" dirty="0">
              <a:solidFill>
                <a:srgbClr val="000000"/>
              </a:solidFill>
              <a:latin typeface="+mj-lt"/>
            </a:endParaRPr>
          </a:p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pc="-1" dirty="0">
                <a:solidFill>
                  <a:srgbClr val="000000"/>
                </a:solidFill>
                <a:latin typeface="+mj-lt"/>
                <a:ea typeface="ＭＳ Ｐゴシック"/>
              </a:rPr>
              <a:t>Analyse</a:t>
            </a:r>
          </a:p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trike="noStrike" spc="-1" dirty="0">
                <a:solidFill>
                  <a:srgbClr val="000000"/>
                </a:solidFill>
                <a:latin typeface="+mj-lt"/>
                <a:ea typeface="ＭＳ Ｐゴシック"/>
              </a:rPr>
              <a:t>Ergebnisse</a:t>
            </a:r>
          </a:p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pc="-1" dirty="0">
                <a:solidFill>
                  <a:srgbClr val="000000"/>
                </a:solidFill>
                <a:latin typeface="+mj-lt"/>
                <a:ea typeface="ＭＳ Ｐゴシック"/>
              </a:rPr>
              <a:t>Fazit</a:t>
            </a:r>
            <a:endParaRPr lang="de-AT" sz="2140" b="1" strike="noStrike" spc="-1" dirty="0">
              <a:solidFill>
                <a:srgbClr val="000000"/>
              </a:solidFill>
              <a:latin typeface="+mj-lt"/>
              <a:ea typeface="ＭＳ Ｐゴシック"/>
            </a:endParaRPr>
          </a:p>
          <a:p>
            <a:pPr>
              <a:lnSpc>
                <a:spcPct val="150000"/>
              </a:lnSpc>
              <a:spcBef>
                <a:spcPts val="1599"/>
              </a:spcBef>
            </a:pPr>
            <a:endParaRPr lang="de-DE" sz="2140" b="0" strike="noStrike" spc="-1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3439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A4A9DC-EE73-2543-A5AC-C06229E733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Beispiellayout</a:t>
            </a:r>
            <a:br>
              <a:rPr lang="de-DE" sz="2100" dirty="0"/>
            </a:br>
            <a:r>
              <a:rPr lang="de-DE" sz="2100" dirty="0"/>
              <a:t>Inhalt_6_2-spaltig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E42BE3-0FB3-514C-868E-E7A4D26E66A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/>
              <a:t>Zeilenabstand 1,3. </a:t>
            </a:r>
            <a:r>
              <a:rPr lang="de-DE" dirty="0" err="1"/>
              <a:t>Ecto</a:t>
            </a:r>
            <a:r>
              <a:rPr lang="de-DE" dirty="0"/>
              <a:t> </a:t>
            </a:r>
            <a:r>
              <a:rPr lang="de-DE" dirty="0" err="1"/>
              <a:t>volore</a:t>
            </a:r>
            <a:r>
              <a:rPr lang="de-DE" dirty="0"/>
              <a:t> </a:t>
            </a:r>
            <a:r>
              <a:rPr lang="de-DE" dirty="0" err="1"/>
              <a:t>odi</a:t>
            </a:r>
            <a:r>
              <a:rPr lang="de-DE" dirty="0"/>
              <a:t> </a:t>
            </a:r>
            <a:r>
              <a:rPr lang="de-DE" dirty="0" err="1"/>
              <a:t>beris</a:t>
            </a:r>
            <a:r>
              <a:rPr lang="de-DE" dirty="0"/>
              <a:t> </a:t>
            </a:r>
            <a:r>
              <a:rPr lang="de-DE" dirty="0" err="1"/>
              <a:t>ditem</a:t>
            </a:r>
            <a:r>
              <a:rPr lang="de-DE" dirty="0"/>
              <a:t> </a:t>
            </a:r>
            <a:r>
              <a:rPr lang="de-DE" dirty="0" err="1"/>
              <a:t>asitiu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num</a:t>
            </a:r>
            <a:r>
              <a:rPr lang="de-DE" dirty="0"/>
              <a:t> </a:t>
            </a:r>
            <a:r>
              <a:rPr lang="de-DE" dirty="0" err="1"/>
              <a:t>quos</a:t>
            </a:r>
            <a:r>
              <a:rPr lang="de-DE" dirty="0"/>
              <a:t> </a:t>
            </a:r>
            <a:r>
              <a:rPr lang="de-DE" dirty="0" err="1"/>
              <a:t>coriatq</a:t>
            </a:r>
            <a:r>
              <a:rPr lang="de-DE" dirty="0"/>
              <a:t> </a:t>
            </a:r>
            <a:r>
              <a:rPr lang="de-DE" dirty="0" err="1"/>
              <a:t>uatquia</a:t>
            </a:r>
            <a:r>
              <a:rPr lang="de-DE" dirty="0"/>
              <a:t> </a:t>
            </a:r>
            <a:r>
              <a:rPr lang="de-DE" dirty="0" err="1"/>
              <a:t>esciend</a:t>
            </a:r>
            <a:r>
              <a:rPr lang="de-DE" dirty="0"/>
              <a:t> </a:t>
            </a:r>
            <a:r>
              <a:rPr lang="de-DE" dirty="0" err="1"/>
              <a:t>ucitiist</a:t>
            </a:r>
            <a:r>
              <a:rPr lang="de-DE" dirty="0"/>
              <a:t>, </a:t>
            </a:r>
            <a:r>
              <a:rPr lang="de-DE" b="1" dirty="0" err="1"/>
              <a:t>omnimi</a:t>
            </a:r>
            <a:r>
              <a:rPr lang="de-DE" b="1" dirty="0"/>
              <a:t> </a:t>
            </a:r>
            <a:r>
              <a:rPr lang="de-DE" b="1" dirty="0" err="1"/>
              <a:t>explitam</a:t>
            </a:r>
            <a:r>
              <a:rPr lang="de-DE" b="1" dirty="0"/>
              <a:t> </a:t>
            </a:r>
            <a:r>
              <a:rPr lang="de-DE" b="1" dirty="0" err="1"/>
              <a:t>faccaesed</a:t>
            </a:r>
            <a:r>
              <a:rPr lang="de-DE" b="1" dirty="0"/>
              <a:t> </a:t>
            </a:r>
            <a:r>
              <a:rPr lang="de-DE" dirty="0"/>
              <a:t>es </a:t>
            </a:r>
            <a:r>
              <a:rPr lang="de-DE" dirty="0" err="1"/>
              <a:t>atureri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5D96AEA6-B057-824C-ABBF-64A847B4E6D9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3" b="263"/>
          <a:stretch/>
        </p:blipFill>
        <p:spPr/>
      </p:pic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3F7E7B35-FCA2-8241-896D-EE58961958C9}"/>
              </a:ext>
            </a:extLst>
          </p:cNvPr>
          <p:cNvSpPr>
            <a:spLocks noGrp="1"/>
          </p:cNvSpPr>
          <p:nvPr>
            <p:ph sz="quarter" idx="30"/>
          </p:nvPr>
        </p:nvSpPr>
        <p:spPr/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Volore</a:t>
            </a:r>
            <a:r>
              <a:rPr lang="de-DE" dirty="0"/>
              <a:t> </a:t>
            </a:r>
            <a:r>
              <a:rPr lang="de-DE" dirty="0" err="1"/>
              <a:t>odi</a:t>
            </a:r>
            <a:r>
              <a:rPr lang="de-DE" dirty="0"/>
              <a:t> </a:t>
            </a:r>
            <a:r>
              <a:rPr lang="de-DE" dirty="0" err="1"/>
              <a:t>beris</a:t>
            </a:r>
            <a:r>
              <a:rPr lang="de-DE" dirty="0"/>
              <a:t> </a:t>
            </a:r>
            <a:r>
              <a:rPr lang="de-DE" dirty="0" err="1"/>
              <a:t>ditem</a:t>
            </a:r>
            <a:r>
              <a:rPr lang="de-DE" dirty="0"/>
              <a:t> </a:t>
            </a:r>
            <a:r>
              <a:rPr lang="de-DE" dirty="0" err="1"/>
              <a:t>asitiume</a:t>
            </a:r>
            <a:r>
              <a:rPr lang="de-DE" dirty="0"/>
              <a:t> </a:t>
            </a:r>
            <a:r>
              <a:rPr lang="de-DE" dirty="0" err="1"/>
              <a:t>num</a:t>
            </a:r>
            <a:r>
              <a:rPr lang="de-DE" dirty="0"/>
              <a:t> </a:t>
            </a:r>
            <a:r>
              <a:rPr lang="de-DE" dirty="0" err="1"/>
              <a:t>quos</a:t>
            </a:r>
            <a:r>
              <a:rPr lang="de-DE" dirty="0"/>
              <a:t> </a:t>
            </a:r>
            <a:r>
              <a:rPr lang="de-DE" dirty="0" err="1"/>
              <a:t>coriatq</a:t>
            </a:r>
            <a:r>
              <a:rPr lang="de-DE" dirty="0"/>
              <a:t> </a:t>
            </a:r>
            <a:r>
              <a:rPr lang="de-DE" dirty="0" err="1"/>
              <a:t>uatqu</a:t>
            </a:r>
            <a:r>
              <a:rPr lang="de-DE" dirty="0"/>
              <a:t> </a:t>
            </a:r>
            <a:r>
              <a:rPr lang="de-DE" dirty="0" err="1"/>
              <a:t>esciend</a:t>
            </a:r>
            <a:r>
              <a:rPr lang="de-DE" dirty="0"/>
              <a:t> </a:t>
            </a:r>
            <a:r>
              <a:rPr lang="de-DE" dirty="0" err="1"/>
              <a:t>ucitiist</a:t>
            </a:r>
            <a:r>
              <a:rPr lang="de-DE" dirty="0"/>
              <a:t>, </a:t>
            </a:r>
            <a:r>
              <a:rPr lang="de-DE" dirty="0" err="1"/>
              <a:t>omnimi</a:t>
            </a:r>
            <a:r>
              <a:rPr lang="de-DE" dirty="0"/>
              <a:t> </a:t>
            </a:r>
            <a:r>
              <a:rPr lang="de-DE" dirty="0" err="1"/>
              <a:t>explitam</a:t>
            </a:r>
            <a:r>
              <a:rPr lang="de-DE" dirty="0"/>
              <a:t> </a:t>
            </a:r>
            <a:r>
              <a:rPr lang="de-DE" dirty="0" err="1"/>
              <a:t>faccaesed</a:t>
            </a:r>
            <a:r>
              <a:rPr lang="de-DE" dirty="0"/>
              <a:t> es </a:t>
            </a:r>
            <a:r>
              <a:rPr lang="de-DE" dirty="0" err="1"/>
              <a:t>dolore</a:t>
            </a:r>
            <a:r>
              <a:rPr lang="de-DE" dirty="0"/>
              <a:t> </a:t>
            </a:r>
            <a:r>
              <a:rPr lang="de-DE" dirty="0" err="1"/>
              <a:t>nonse</a:t>
            </a:r>
            <a:r>
              <a:rPr lang="de-DE" dirty="0"/>
              <a:t> </a:t>
            </a:r>
            <a:r>
              <a:rPr lang="de-DE" dirty="0" err="1"/>
              <a:t>culparit</a:t>
            </a:r>
            <a:r>
              <a:rPr lang="de-DE" dirty="0"/>
              <a:t>, </a:t>
            </a:r>
            <a:r>
              <a:rPr lang="de-DE" dirty="0" err="1"/>
              <a:t>sa</a:t>
            </a:r>
            <a:r>
              <a:rPr lang="de-DE" dirty="0"/>
              <a:t> </a:t>
            </a:r>
            <a:r>
              <a:rPr lang="de-DE" dirty="0" err="1"/>
              <a:t>nusapitamus</a:t>
            </a:r>
            <a:r>
              <a:rPr lang="de-DE" dirty="0"/>
              <a:t> aut.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3FDC036D-BCB4-CD45-A9E2-5D96184F32C4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Beris</a:t>
            </a:r>
            <a:r>
              <a:rPr lang="de-DE" dirty="0"/>
              <a:t> </a:t>
            </a:r>
            <a:r>
              <a:rPr lang="de-DE" dirty="0" err="1"/>
              <a:t>ditem</a:t>
            </a:r>
            <a:r>
              <a:rPr lang="de-DE" dirty="0"/>
              <a:t> </a:t>
            </a:r>
            <a:r>
              <a:rPr lang="de-DE" b="1" dirty="0" err="1"/>
              <a:t>asitiume</a:t>
            </a:r>
            <a:r>
              <a:rPr lang="de-DE" b="1" dirty="0"/>
              <a:t> </a:t>
            </a:r>
            <a:r>
              <a:rPr lang="de-DE" b="1" dirty="0" err="1"/>
              <a:t>num</a:t>
            </a:r>
            <a:r>
              <a:rPr lang="de-DE" b="1" dirty="0"/>
              <a:t> </a:t>
            </a:r>
            <a:r>
              <a:rPr lang="de-DE" dirty="0" err="1"/>
              <a:t>quos</a:t>
            </a:r>
            <a:r>
              <a:rPr lang="de-DE" dirty="0"/>
              <a:t> </a:t>
            </a:r>
            <a:r>
              <a:rPr lang="de-DE" dirty="0" err="1"/>
              <a:t>coriatq</a:t>
            </a:r>
            <a:r>
              <a:rPr lang="de-DE" dirty="0"/>
              <a:t> </a:t>
            </a:r>
            <a:r>
              <a:rPr lang="de-DE" dirty="0" err="1"/>
              <a:t>uatquia</a:t>
            </a:r>
            <a:r>
              <a:rPr lang="de-DE" dirty="0"/>
              <a:t> </a:t>
            </a:r>
            <a:r>
              <a:rPr lang="de-DE" dirty="0" err="1"/>
              <a:t>esciend</a:t>
            </a:r>
            <a:r>
              <a:rPr lang="de-DE" dirty="0"/>
              <a:t> </a:t>
            </a:r>
            <a:r>
              <a:rPr lang="de-DE" dirty="0" err="1"/>
              <a:t>ucitiist</a:t>
            </a:r>
            <a:r>
              <a:rPr lang="de-DE" dirty="0"/>
              <a:t>, </a:t>
            </a:r>
            <a:r>
              <a:rPr lang="de-DE" dirty="0" err="1"/>
              <a:t>omnimi</a:t>
            </a:r>
            <a:r>
              <a:rPr lang="de-DE" dirty="0"/>
              <a:t> </a:t>
            </a:r>
            <a:r>
              <a:rPr lang="de-DE" dirty="0" err="1"/>
              <a:t>explitam</a:t>
            </a:r>
            <a:r>
              <a:rPr lang="de-DE" dirty="0"/>
              <a:t> </a:t>
            </a:r>
            <a:r>
              <a:rPr lang="de-DE" dirty="0" err="1"/>
              <a:t>faccaesed</a:t>
            </a:r>
            <a:r>
              <a:rPr lang="de-DE" dirty="0"/>
              <a:t> es </a:t>
            </a:r>
            <a:r>
              <a:rPr lang="de-DE" dirty="0" err="1"/>
              <a:t>dolore</a:t>
            </a:r>
            <a:r>
              <a:rPr lang="de-DE" dirty="0"/>
              <a:t> </a:t>
            </a:r>
            <a:r>
              <a:rPr lang="de-DE" dirty="0" err="1"/>
              <a:t>nonse</a:t>
            </a:r>
            <a:r>
              <a:rPr lang="de-DE" dirty="0"/>
              <a:t> </a:t>
            </a:r>
            <a:r>
              <a:rPr lang="de-DE" dirty="0" err="1"/>
              <a:t>culparit</a:t>
            </a:r>
            <a:r>
              <a:rPr lang="de-DE" dirty="0"/>
              <a:t>, </a:t>
            </a:r>
            <a:r>
              <a:rPr lang="de-DE" dirty="0" err="1"/>
              <a:t>sa</a:t>
            </a:r>
            <a:r>
              <a:rPr lang="de-DE" dirty="0"/>
              <a:t> </a:t>
            </a:r>
            <a:r>
              <a:rPr lang="de-DE" dirty="0" err="1"/>
              <a:t>nusapita</a:t>
            </a:r>
            <a:r>
              <a:rPr lang="de-DE" dirty="0"/>
              <a:t>. </a:t>
            </a:r>
          </a:p>
        </p:txBody>
      </p:sp>
      <p:pic>
        <p:nvPicPr>
          <p:cNvPr id="17" name="Bildplatzhalter 16">
            <a:extLst>
              <a:ext uri="{FF2B5EF4-FFF2-40B4-BE49-F238E27FC236}">
                <a16:creationId xmlns:a16="http://schemas.microsoft.com/office/drawing/2014/main" id="{12D8E3DF-F363-9A42-B215-9CC07BAB6323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9" b="209"/>
          <a:stretch/>
        </p:blipFill>
        <p:spPr/>
      </p:pic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232A2682-64CB-B346-90FB-CEDF3A3F5149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3" b="263"/>
          <a:stretch/>
        </p:blipFill>
        <p:spPr/>
      </p:pic>
      <p:sp>
        <p:nvSpPr>
          <p:cNvPr id="12" name="Vertikaler Textplatzhalter 11">
            <a:extLst>
              <a:ext uri="{FF2B5EF4-FFF2-40B4-BE49-F238E27FC236}">
                <a16:creationId xmlns:a16="http://schemas.microsoft.com/office/drawing/2014/main" id="{AD74BD3E-FF0D-5648-B2D5-08F5D7CEA34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F3D3DBE-5442-6741-BE6E-4D7403E41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CB13158-2948-584E-985E-C9A9E0473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1E98B02-D9B3-1C46-83CF-44DE6744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44CDD7C-4CE7-C14E-997C-B7D1865E9AC1}"/>
              </a:ext>
            </a:extLst>
          </p:cNvPr>
          <p:cNvSpPr txBox="1"/>
          <p:nvPr/>
        </p:nvSpPr>
        <p:spPr>
          <a:xfrm>
            <a:off x="-1276194" y="2616821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184060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A0926AE8-6D94-1C41-9F03-F9EB1A484D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de-DE" dirty="0"/>
              <a:t>Beispiellayout Slogan_1</a:t>
            </a:r>
            <a:br>
              <a:rPr lang="de-DE" dirty="0"/>
            </a:br>
            <a:r>
              <a:rPr lang="de-DE" dirty="0" err="1"/>
              <a:t>Volore</a:t>
            </a:r>
            <a:r>
              <a:rPr lang="de-DE" dirty="0"/>
              <a:t> </a:t>
            </a:r>
            <a:r>
              <a:rPr lang="de-DE" dirty="0" err="1"/>
              <a:t>odi</a:t>
            </a:r>
            <a:r>
              <a:rPr lang="de-DE" dirty="0"/>
              <a:t> </a:t>
            </a:r>
            <a:r>
              <a:rPr lang="de-DE" dirty="0" err="1"/>
              <a:t>beris</a:t>
            </a:r>
            <a:r>
              <a:rPr lang="de-DE" dirty="0"/>
              <a:t> </a:t>
            </a:r>
            <a:r>
              <a:rPr lang="de-DE" dirty="0" err="1"/>
              <a:t>ditem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asitiume</a:t>
            </a:r>
            <a:r>
              <a:rPr lang="de-DE" dirty="0"/>
              <a:t> </a:t>
            </a:r>
            <a:r>
              <a:rPr lang="de-DE" dirty="0" err="1"/>
              <a:t>num</a:t>
            </a:r>
            <a:r>
              <a:rPr lang="de-DE" dirty="0"/>
              <a:t> </a:t>
            </a:r>
            <a:r>
              <a:rPr lang="de-DE" dirty="0" err="1"/>
              <a:t>quos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coriatq</a:t>
            </a:r>
            <a:r>
              <a:rPr lang="de-DE" dirty="0"/>
              <a:t> </a:t>
            </a:r>
            <a:r>
              <a:rPr lang="de-DE" dirty="0" err="1"/>
              <a:t>uatquia</a:t>
            </a:r>
            <a:r>
              <a:rPr lang="de-DE" dirty="0"/>
              <a:t> </a:t>
            </a:r>
            <a:r>
              <a:rPr lang="de-DE" dirty="0" err="1"/>
              <a:t>esciend</a:t>
            </a:r>
            <a:r>
              <a:rPr lang="de-DE" dirty="0"/>
              <a:t> 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90ED982-A6AE-174B-AA19-0ECFE341F3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01333" y="6638243"/>
            <a:ext cx="826083" cy="162981"/>
          </a:xfrm>
        </p:spPr>
        <p:txBody>
          <a:bodyPr/>
          <a:lstStyle/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BA6D57-99FD-7E47-A6C5-A89728ECF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7246916" cy="160211"/>
          </a:xfrm>
        </p:spPr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6F6FA6F-F897-1242-8FBA-4CFCB538A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5030" y="6638243"/>
            <a:ext cx="212654" cy="181476"/>
          </a:xfrm>
        </p:spPr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E3B07EE-5508-AE4C-8939-0C35DBCC35DD}"/>
              </a:ext>
            </a:extLst>
          </p:cNvPr>
          <p:cNvSpPr txBox="1"/>
          <p:nvPr/>
        </p:nvSpPr>
        <p:spPr>
          <a:xfrm>
            <a:off x="1597522" y="816159"/>
            <a:ext cx="80608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800" b="1" dirty="0">
                <a:latin typeface="Arial" panose="020B0604020202020204" pitchFamily="34" charset="0"/>
                <a:cs typeface="Arial" panose="020B0604020202020204" pitchFamily="34" charset="0"/>
              </a:rPr>
              <a:t>„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158E5D4-25F3-EB48-9C69-0122CC206525}"/>
              </a:ext>
            </a:extLst>
          </p:cNvPr>
          <p:cNvSpPr txBox="1"/>
          <p:nvPr/>
        </p:nvSpPr>
        <p:spPr>
          <a:xfrm>
            <a:off x="7033397" y="3034317"/>
            <a:ext cx="80608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800" b="1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586932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9FD72246-1A9F-46D3-BA98-8B64C95BA0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9A549CC-8EEF-4CE4-BD5B-FDB8D98F4DD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7F10F79-289E-446E-9072-93F4E25D8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D5D127-7CF8-4187-AA5E-32E05851F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0E99E8-82D3-4A45-AE3D-3A2B595B9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7252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77273A95-1D4E-A94F-8695-698BCC2E8635}"/>
              </a:ext>
            </a:extLst>
          </p:cNvPr>
          <p:cNvSpPr/>
          <p:nvPr/>
        </p:nvSpPr>
        <p:spPr>
          <a:xfrm>
            <a:off x="395289" y="1316567"/>
            <a:ext cx="8353424" cy="508846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439B0BD-295D-2246-BB4D-F70508D82DD4}"/>
              </a:ext>
            </a:extLst>
          </p:cNvPr>
          <p:cNvSpPr>
            <a:spLocks noGrp="1"/>
          </p:cNvSpPr>
          <p:nvPr>
            <p:ph sz="quarter" idx="3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chemeClr val="bg1"/>
                </a:solidFill>
              </a:rPr>
              <a:t>Beispiellayout_Schlussfolie</a:t>
            </a: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b="1" dirty="0">
                <a:solidFill>
                  <a:schemeClr val="bg1"/>
                </a:solidFill>
              </a:rPr>
              <a:t>Danke für Ihre Aufmerksamkeit</a:t>
            </a: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Peter Mustermann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Charlotte </a:t>
            </a:r>
            <a:r>
              <a:rPr lang="de-DE" dirty="0" err="1">
                <a:solidFill>
                  <a:schemeClr val="bg1"/>
                </a:solidFill>
              </a:rPr>
              <a:t>Placeholder</a:t>
            </a:r>
            <a:r>
              <a:rPr lang="de-DE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endParaRPr lang="de-DE" sz="2133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28BB5B6-8EF3-F743-A802-13FA894A2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1085620" cy="219757"/>
          </a:xfrm>
        </p:spPr>
        <p:txBody>
          <a:bodyPr/>
          <a:lstStyle/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ACB100-9EB1-E544-96FF-2B6E0BC2F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A74710-AEEA-0F41-A91A-1F6265AD6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84036A8-53C7-E14B-AC5C-67667EC26C5D}"/>
              </a:ext>
            </a:extLst>
          </p:cNvPr>
          <p:cNvSpPr/>
          <p:nvPr/>
        </p:nvSpPr>
        <p:spPr>
          <a:xfrm>
            <a:off x="5051976" y="4457110"/>
            <a:ext cx="1524000" cy="1524000"/>
          </a:xfrm>
          <a:prstGeom prst="ellipse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04B837A-BAB9-8F45-BD2E-27283CE4BD94}"/>
              </a:ext>
            </a:extLst>
          </p:cNvPr>
          <p:cNvSpPr/>
          <p:nvPr/>
        </p:nvSpPr>
        <p:spPr>
          <a:xfrm>
            <a:off x="6779176" y="4457110"/>
            <a:ext cx="1513840" cy="1513840"/>
          </a:xfrm>
          <a:prstGeom prst="ellipse">
            <a:avLst/>
          </a:pr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212316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2197082-30FF-1C45-9BB6-4D294C363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18. Juni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34518B-372B-4246-882D-23F512BD6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Universität Ulm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EB346C4-20F1-F246-A731-BDC179368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759097D4-0E0D-944E-AEBB-A5D9675A958A}"/>
              </a:ext>
            </a:extLst>
          </p:cNvPr>
          <p:cNvSpPr/>
          <p:nvPr/>
        </p:nvSpPr>
        <p:spPr>
          <a:xfrm>
            <a:off x="3874157" y="1509713"/>
            <a:ext cx="582093" cy="538352"/>
          </a:xfrm>
          <a:prstGeom prst="rect">
            <a:avLst/>
          </a:prstGeom>
          <a:solidFill>
            <a:srgbClr val="99A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A8CF1AE7-81E0-0A47-889E-09002AA63C08}"/>
              </a:ext>
            </a:extLst>
          </p:cNvPr>
          <p:cNvSpPr/>
          <p:nvPr/>
        </p:nvSpPr>
        <p:spPr>
          <a:xfrm>
            <a:off x="4652226" y="1509713"/>
            <a:ext cx="582093" cy="538352"/>
          </a:xfrm>
          <a:prstGeom prst="rect">
            <a:avLst/>
          </a:prstGeom>
          <a:solidFill>
            <a:srgbClr val="B0C1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7744DB64-D6C3-B244-9010-357437FD2D32}"/>
              </a:ext>
            </a:extLst>
          </p:cNvPr>
          <p:cNvSpPr/>
          <p:nvPr/>
        </p:nvSpPr>
        <p:spPr>
          <a:xfrm>
            <a:off x="5442646" y="1509713"/>
            <a:ext cx="582093" cy="538352"/>
          </a:xfrm>
          <a:prstGeom prst="rect">
            <a:avLst/>
          </a:prstGeom>
          <a:solidFill>
            <a:srgbClr val="CBD7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2897CD8B-C1F5-5C4D-AB19-1869993768DD}"/>
              </a:ext>
            </a:extLst>
          </p:cNvPr>
          <p:cNvSpPr/>
          <p:nvPr/>
        </p:nvSpPr>
        <p:spPr>
          <a:xfrm>
            <a:off x="6205924" y="1509713"/>
            <a:ext cx="582093" cy="538352"/>
          </a:xfrm>
          <a:prstGeom prst="rect">
            <a:avLst/>
          </a:prstGeom>
          <a:solidFill>
            <a:srgbClr val="E4E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7D21EFE1-2E03-A240-98A4-ED2337594065}"/>
              </a:ext>
            </a:extLst>
          </p:cNvPr>
          <p:cNvSpPr/>
          <p:nvPr/>
        </p:nvSpPr>
        <p:spPr>
          <a:xfrm>
            <a:off x="3091798" y="2920734"/>
            <a:ext cx="582093" cy="538352"/>
          </a:xfrm>
          <a:prstGeom prst="rect">
            <a:avLst/>
          </a:prstGeom>
          <a:solidFill>
            <a:srgbClr val="56A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A14356C9-AF57-1944-AE35-B02648981572}"/>
              </a:ext>
            </a:extLst>
          </p:cNvPr>
          <p:cNvSpPr/>
          <p:nvPr/>
        </p:nvSpPr>
        <p:spPr>
          <a:xfrm>
            <a:off x="3091797" y="3679986"/>
            <a:ext cx="590610" cy="538352"/>
          </a:xfrm>
          <a:prstGeom prst="rect">
            <a:avLst/>
          </a:prstGeom>
          <a:solidFill>
            <a:srgbClr val="DF6D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932F6912-CD44-104B-BB18-DB8FB18F03D0}"/>
              </a:ext>
            </a:extLst>
          </p:cNvPr>
          <p:cNvSpPr/>
          <p:nvPr/>
        </p:nvSpPr>
        <p:spPr>
          <a:xfrm>
            <a:off x="3091798" y="4422474"/>
            <a:ext cx="582093" cy="538352"/>
          </a:xfrm>
          <a:prstGeom prst="rect">
            <a:avLst/>
          </a:prstGeom>
          <a:solidFill>
            <a:srgbClr val="26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3184CFC0-E671-C445-8837-EC7A035B3776}"/>
              </a:ext>
            </a:extLst>
          </p:cNvPr>
          <p:cNvSpPr/>
          <p:nvPr/>
        </p:nvSpPr>
        <p:spPr>
          <a:xfrm>
            <a:off x="3091798" y="5157907"/>
            <a:ext cx="582093" cy="538352"/>
          </a:xfrm>
          <a:prstGeom prst="rect">
            <a:avLst/>
          </a:prstGeom>
          <a:solidFill>
            <a:srgbClr val="A32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41FD9041-19BC-D847-A623-98C058E06C26}"/>
              </a:ext>
            </a:extLst>
          </p:cNvPr>
          <p:cNvSpPr/>
          <p:nvPr/>
        </p:nvSpPr>
        <p:spPr>
          <a:xfrm>
            <a:off x="3091798" y="5867211"/>
            <a:ext cx="582093" cy="538352"/>
          </a:xfrm>
          <a:prstGeom prst="rect">
            <a:avLst/>
          </a:prstGeom>
          <a:solidFill>
            <a:srgbClr val="A9A2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42CC405D-7575-7745-B420-D7EA41E69A6E}"/>
              </a:ext>
            </a:extLst>
          </p:cNvPr>
          <p:cNvSpPr/>
          <p:nvPr/>
        </p:nvSpPr>
        <p:spPr>
          <a:xfrm>
            <a:off x="3874156" y="5157907"/>
            <a:ext cx="590610" cy="538352"/>
          </a:xfrm>
          <a:prstGeom prst="rect">
            <a:avLst/>
          </a:prstGeom>
          <a:solidFill>
            <a:srgbClr val="B551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9B0446D6-926B-2E40-965C-B4D6C2538C2E}"/>
              </a:ext>
            </a:extLst>
          </p:cNvPr>
          <p:cNvSpPr/>
          <p:nvPr/>
        </p:nvSpPr>
        <p:spPr>
          <a:xfrm>
            <a:off x="4652226" y="5157907"/>
            <a:ext cx="582093" cy="538352"/>
          </a:xfrm>
          <a:prstGeom prst="rect">
            <a:avLst/>
          </a:prstGeom>
          <a:solidFill>
            <a:srgbClr val="C77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77144D5B-4B37-2348-AD5D-251FB7050438}"/>
              </a:ext>
            </a:extLst>
          </p:cNvPr>
          <p:cNvSpPr/>
          <p:nvPr/>
        </p:nvSpPr>
        <p:spPr>
          <a:xfrm>
            <a:off x="5442646" y="5157907"/>
            <a:ext cx="582093" cy="538352"/>
          </a:xfrm>
          <a:prstGeom prst="rect">
            <a:avLst/>
          </a:prstGeom>
          <a:solidFill>
            <a:srgbClr val="DAA8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D52D7033-867A-CA43-ADB7-C94FF82A351D}"/>
              </a:ext>
            </a:extLst>
          </p:cNvPr>
          <p:cNvSpPr/>
          <p:nvPr/>
        </p:nvSpPr>
        <p:spPr>
          <a:xfrm>
            <a:off x="6205924" y="5157907"/>
            <a:ext cx="582093" cy="538352"/>
          </a:xfrm>
          <a:prstGeom prst="rect">
            <a:avLst/>
          </a:prstGeom>
          <a:solidFill>
            <a:srgbClr val="EC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24BB8A2E-ED34-F64C-8819-271135E256D8}"/>
              </a:ext>
            </a:extLst>
          </p:cNvPr>
          <p:cNvSpPr/>
          <p:nvPr/>
        </p:nvSpPr>
        <p:spPr>
          <a:xfrm>
            <a:off x="3874157" y="3679986"/>
            <a:ext cx="582093" cy="538352"/>
          </a:xfrm>
          <a:prstGeom prst="rect">
            <a:avLst/>
          </a:prstGeom>
          <a:solidFill>
            <a:srgbClr val="E58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B9BA8261-0E03-0E4B-9966-C8D686324D52}"/>
              </a:ext>
            </a:extLst>
          </p:cNvPr>
          <p:cNvSpPr/>
          <p:nvPr/>
        </p:nvSpPr>
        <p:spPr>
          <a:xfrm>
            <a:off x="4652226" y="3679986"/>
            <a:ext cx="582093" cy="538352"/>
          </a:xfrm>
          <a:prstGeom prst="rect">
            <a:avLst/>
          </a:prstGeom>
          <a:solidFill>
            <a:srgbClr val="EBA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3C6A9436-7B68-0748-9796-C1B4108F1C5C}"/>
              </a:ext>
            </a:extLst>
          </p:cNvPr>
          <p:cNvSpPr/>
          <p:nvPr/>
        </p:nvSpPr>
        <p:spPr>
          <a:xfrm>
            <a:off x="5442646" y="3679986"/>
            <a:ext cx="582093" cy="538352"/>
          </a:xfrm>
          <a:prstGeom prst="rect">
            <a:avLst/>
          </a:prstGeom>
          <a:solidFill>
            <a:srgbClr val="F2C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FA5B39D0-4F5D-0D41-8539-1695F5F1B96D}"/>
              </a:ext>
            </a:extLst>
          </p:cNvPr>
          <p:cNvSpPr/>
          <p:nvPr/>
        </p:nvSpPr>
        <p:spPr>
          <a:xfrm>
            <a:off x="6205924" y="3679986"/>
            <a:ext cx="582093" cy="538352"/>
          </a:xfrm>
          <a:prstGeom prst="rect">
            <a:avLst/>
          </a:prstGeom>
          <a:solidFill>
            <a:srgbClr val="F8E1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BF7899F8-2AC7-2849-887E-0AE0BB875AFD}"/>
              </a:ext>
            </a:extLst>
          </p:cNvPr>
          <p:cNvSpPr/>
          <p:nvPr/>
        </p:nvSpPr>
        <p:spPr>
          <a:xfrm>
            <a:off x="4652226" y="2920734"/>
            <a:ext cx="582093" cy="538352"/>
          </a:xfrm>
          <a:prstGeom prst="rect">
            <a:avLst/>
          </a:prstGeom>
          <a:solidFill>
            <a:srgbClr val="99CC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7A3D2948-1977-964D-ABC0-1DA2391649C0}"/>
              </a:ext>
            </a:extLst>
          </p:cNvPr>
          <p:cNvSpPr/>
          <p:nvPr/>
        </p:nvSpPr>
        <p:spPr>
          <a:xfrm>
            <a:off x="5442646" y="2920734"/>
            <a:ext cx="582093" cy="538352"/>
          </a:xfrm>
          <a:prstGeom prst="rect">
            <a:avLst/>
          </a:prstGeom>
          <a:solidFill>
            <a:srgbClr val="BBD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AB1C1086-64AB-6D42-B426-8914AA0E7B81}"/>
              </a:ext>
            </a:extLst>
          </p:cNvPr>
          <p:cNvSpPr/>
          <p:nvPr/>
        </p:nvSpPr>
        <p:spPr>
          <a:xfrm>
            <a:off x="6205924" y="2920734"/>
            <a:ext cx="582093" cy="538352"/>
          </a:xfrm>
          <a:prstGeom prst="rect">
            <a:avLst/>
          </a:prstGeom>
          <a:solidFill>
            <a:srgbClr val="DDE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927C930A-1E73-B949-B970-6204784CB72C}"/>
              </a:ext>
            </a:extLst>
          </p:cNvPr>
          <p:cNvSpPr/>
          <p:nvPr/>
        </p:nvSpPr>
        <p:spPr>
          <a:xfrm>
            <a:off x="3874157" y="2920734"/>
            <a:ext cx="582093" cy="538352"/>
          </a:xfrm>
          <a:prstGeom prst="rect">
            <a:avLst/>
          </a:prstGeom>
          <a:solidFill>
            <a:srgbClr val="77B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A869CDB8-D25D-BD44-BDA3-D4183BE6DA7A}"/>
              </a:ext>
            </a:extLst>
          </p:cNvPr>
          <p:cNvSpPr/>
          <p:nvPr/>
        </p:nvSpPr>
        <p:spPr>
          <a:xfrm>
            <a:off x="3874157" y="4422474"/>
            <a:ext cx="582093" cy="538352"/>
          </a:xfrm>
          <a:prstGeom prst="rect">
            <a:avLst/>
          </a:prstGeom>
          <a:solidFill>
            <a:srgbClr val="517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3BA6E905-50AF-054B-92B9-E3E009E84246}"/>
              </a:ext>
            </a:extLst>
          </p:cNvPr>
          <p:cNvSpPr/>
          <p:nvPr/>
        </p:nvSpPr>
        <p:spPr>
          <a:xfrm>
            <a:off x="4652226" y="4422474"/>
            <a:ext cx="582093" cy="538352"/>
          </a:xfrm>
          <a:prstGeom prst="rect">
            <a:avLst/>
          </a:prstGeom>
          <a:solidFill>
            <a:srgbClr val="7C98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A4904341-1D68-1645-8291-83E3E5187F9F}"/>
              </a:ext>
            </a:extLst>
          </p:cNvPr>
          <p:cNvSpPr/>
          <p:nvPr/>
        </p:nvSpPr>
        <p:spPr>
          <a:xfrm>
            <a:off x="5442646" y="4422474"/>
            <a:ext cx="582093" cy="538352"/>
          </a:xfrm>
          <a:prstGeom prst="rect">
            <a:avLst/>
          </a:prstGeom>
          <a:solidFill>
            <a:srgbClr val="A8B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B1B1B37D-06FB-874A-9DBD-9DCA9AFD9D9D}"/>
              </a:ext>
            </a:extLst>
          </p:cNvPr>
          <p:cNvSpPr/>
          <p:nvPr/>
        </p:nvSpPr>
        <p:spPr>
          <a:xfrm>
            <a:off x="6205924" y="4422474"/>
            <a:ext cx="582093" cy="538352"/>
          </a:xfrm>
          <a:prstGeom prst="rect">
            <a:avLst/>
          </a:prstGeom>
          <a:solidFill>
            <a:srgbClr val="D3D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FEB2CD0-3F03-994B-B225-E517C6B7CA44}"/>
              </a:ext>
            </a:extLst>
          </p:cNvPr>
          <p:cNvSpPr/>
          <p:nvPr/>
        </p:nvSpPr>
        <p:spPr>
          <a:xfrm>
            <a:off x="3091798" y="2214602"/>
            <a:ext cx="582093" cy="53835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9A0C1632-2156-2741-A0F0-F0454731A1D8}"/>
              </a:ext>
            </a:extLst>
          </p:cNvPr>
          <p:cNvSpPr/>
          <p:nvPr/>
        </p:nvSpPr>
        <p:spPr>
          <a:xfrm>
            <a:off x="3881590" y="2229376"/>
            <a:ext cx="582093" cy="538352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259A7317-3ECB-D74D-812E-62C47CCA5609}"/>
              </a:ext>
            </a:extLst>
          </p:cNvPr>
          <p:cNvSpPr/>
          <p:nvPr/>
        </p:nvSpPr>
        <p:spPr>
          <a:xfrm>
            <a:off x="4657795" y="2229376"/>
            <a:ext cx="582093" cy="538352"/>
          </a:xfrm>
          <a:prstGeom prst="rect">
            <a:avLst/>
          </a:prstGeom>
          <a:solidFill>
            <a:srgbClr val="797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AA7A7F61-C06E-2A42-91C8-507EDBC837C5}"/>
              </a:ext>
            </a:extLst>
          </p:cNvPr>
          <p:cNvSpPr/>
          <p:nvPr/>
        </p:nvSpPr>
        <p:spPr>
          <a:xfrm>
            <a:off x="5454381" y="2223999"/>
            <a:ext cx="582093" cy="538352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316C0481-430F-4042-955E-B8F655C89066}"/>
              </a:ext>
            </a:extLst>
          </p:cNvPr>
          <p:cNvSpPr/>
          <p:nvPr/>
        </p:nvSpPr>
        <p:spPr>
          <a:xfrm>
            <a:off x="6216083" y="2218622"/>
            <a:ext cx="582093" cy="538352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84672F86-4BD2-F942-A321-A1DA6739ED4A}"/>
              </a:ext>
            </a:extLst>
          </p:cNvPr>
          <p:cNvSpPr txBox="1"/>
          <p:nvPr/>
        </p:nvSpPr>
        <p:spPr>
          <a:xfrm>
            <a:off x="395288" y="1509714"/>
            <a:ext cx="23247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b="1" dirty="0">
                <a:latin typeface="Arial" panose="020B0604020202020204" pitchFamily="34" charset="0"/>
                <a:cs typeface="Arial" panose="020B0604020202020204" pitchFamily="34" charset="0"/>
              </a:rPr>
              <a:t>Hausfarben erster Ordnung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6DF95C85-7200-4C4E-B3B7-89304E5BD2CA}"/>
              </a:ext>
            </a:extLst>
          </p:cNvPr>
          <p:cNvSpPr txBox="1"/>
          <p:nvPr/>
        </p:nvSpPr>
        <p:spPr>
          <a:xfrm>
            <a:off x="395288" y="2946592"/>
            <a:ext cx="23247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b="1" dirty="0">
                <a:latin typeface="Arial" panose="020B0604020202020204" pitchFamily="34" charset="0"/>
                <a:cs typeface="Arial" panose="020B0604020202020204" pitchFamily="34" charset="0"/>
              </a:rPr>
              <a:t>Fakultätsfarben</a:t>
            </a: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F698F61D-3059-5D48-8EF7-15A050837FE4}"/>
              </a:ext>
            </a:extLst>
          </p:cNvPr>
          <p:cNvSpPr txBox="1"/>
          <p:nvPr/>
        </p:nvSpPr>
        <p:spPr>
          <a:xfrm>
            <a:off x="395288" y="3129473"/>
            <a:ext cx="232471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dirty="0">
                <a:solidFill>
                  <a:srgbClr val="56AA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Mathematik und Wirtschaftswissenschaften</a:t>
            </a: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61FA32A5-F2E6-D44C-80CE-92D8BCBB1B8B}"/>
              </a:ext>
            </a:extLst>
          </p:cNvPr>
          <p:cNvSpPr txBox="1"/>
          <p:nvPr/>
        </p:nvSpPr>
        <p:spPr>
          <a:xfrm>
            <a:off x="395288" y="4059380"/>
            <a:ext cx="23247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dirty="0">
                <a:solidFill>
                  <a:srgbClr val="DF6D0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Naturwissenschaften</a:t>
            </a:r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50B0FF96-193E-4F4A-A986-23611FDB8CC1}"/>
              </a:ext>
            </a:extLst>
          </p:cNvPr>
          <p:cNvSpPr txBox="1"/>
          <p:nvPr/>
        </p:nvSpPr>
        <p:spPr>
          <a:xfrm>
            <a:off x="395288" y="4834260"/>
            <a:ext cx="23247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dirty="0">
                <a:solidFill>
                  <a:srgbClr val="2654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Medizin</a:t>
            </a:r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89A4C696-2DF5-E843-853D-C7B992130248}"/>
              </a:ext>
            </a:extLst>
          </p:cNvPr>
          <p:cNvSpPr txBox="1"/>
          <p:nvPr/>
        </p:nvSpPr>
        <p:spPr>
          <a:xfrm>
            <a:off x="395288" y="5330773"/>
            <a:ext cx="232471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dirty="0">
                <a:solidFill>
                  <a:srgbClr val="A326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Ingenieurwissenschaften, Informatik und Psychologie</a:t>
            </a:r>
          </a:p>
        </p:txBody>
      </p:sp>
      <p:sp>
        <p:nvSpPr>
          <p:cNvPr id="90" name="Textfeld 89">
            <a:extLst>
              <a:ext uri="{FF2B5EF4-FFF2-40B4-BE49-F238E27FC236}">
                <a16:creationId xmlns:a16="http://schemas.microsoft.com/office/drawing/2014/main" id="{3E13082B-5598-9547-8CA7-D00169A5780E}"/>
              </a:ext>
            </a:extLst>
          </p:cNvPr>
          <p:cNvSpPr txBox="1"/>
          <p:nvPr/>
        </p:nvSpPr>
        <p:spPr>
          <a:xfrm>
            <a:off x="395288" y="5856755"/>
            <a:ext cx="23247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b="1" dirty="0">
                <a:latin typeface="Arial" panose="020B0604020202020204" pitchFamily="34" charset="0"/>
                <a:cs typeface="Arial" panose="020B0604020202020204" pitchFamily="34" charset="0"/>
              </a:rPr>
              <a:t>Schmuckfarbe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7D183EBE-025A-B146-960C-12FEC8D110BD}"/>
              </a:ext>
            </a:extLst>
          </p:cNvPr>
          <p:cNvSpPr/>
          <p:nvPr/>
        </p:nvSpPr>
        <p:spPr>
          <a:xfrm>
            <a:off x="3876362" y="5867211"/>
            <a:ext cx="582093" cy="538352"/>
          </a:xfrm>
          <a:prstGeom prst="rect">
            <a:avLst/>
          </a:prstGeom>
          <a:solidFill>
            <a:srgbClr val="BAB4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2C2BED9A-8B70-8D49-853A-91A46EFEDDAC}"/>
              </a:ext>
            </a:extLst>
          </p:cNvPr>
          <p:cNvSpPr/>
          <p:nvPr/>
        </p:nvSpPr>
        <p:spPr>
          <a:xfrm>
            <a:off x="4659675" y="5867211"/>
            <a:ext cx="582093" cy="538352"/>
          </a:xfrm>
          <a:prstGeom prst="rect">
            <a:avLst/>
          </a:prstGeom>
          <a:solidFill>
            <a:srgbClr val="CBC2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74946408-B071-1349-92CC-D337542EC1C4}"/>
              </a:ext>
            </a:extLst>
          </p:cNvPr>
          <p:cNvSpPr/>
          <p:nvPr/>
        </p:nvSpPr>
        <p:spPr>
          <a:xfrm>
            <a:off x="5450518" y="5867211"/>
            <a:ext cx="582093" cy="538352"/>
          </a:xfrm>
          <a:prstGeom prst="rect">
            <a:avLst/>
          </a:prstGeom>
          <a:solidFill>
            <a:srgbClr val="DDD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FBFBFE93-A5AB-DB45-AE12-6F12B784C9A9}"/>
              </a:ext>
            </a:extLst>
          </p:cNvPr>
          <p:cNvSpPr/>
          <p:nvPr/>
        </p:nvSpPr>
        <p:spPr>
          <a:xfrm>
            <a:off x="6218765" y="5867211"/>
            <a:ext cx="582093" cy="538352"/>
          </a:xfrm>
          <a:prstGeom prst="rect">
            <a:avLst/>
          </a:prstGeom>
          <a:solidFill>
            <a:srgbClr val="EEE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B0A88D91-8BE7-F74D-A22A-48BABAD992E0}"/>
              </a:ext>
            </a:extLst>
          </p:cNvPr>
          <p:cNvSpPr txBox="1"/>
          <p:nvPr/>
        </p:nvSpPr>
        <p:spPr>
          <a:xfrm>
            <a:off x="3060441" y="623818"/>
            <a:ext cx="5400753" cy="4515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67" dirty="0" err="1">
                <a:latin typeface="Arial" panose="020B0604020202020204" pitchFamily="34" charset="0"/>
                <a:cs typeface="Arial" panose="020B0604020202020204" pitchFamily="34" charset="0"/>
              </a:rPr>
              <a:t>Beispiellayout_blanko</a:t>
            </a:r>
            <a:endParaRPr lang="de-DE" sz="14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467" dirty="0">
                <a:latin typeface="Arial" panose="020B0604020202020204" pitchFamily="34" charset="0"/>
                <a:cs typeface="Arial" panose="020B0604020202020204" pitchFamily="34" charset="0"/>
              </a:rPr>
              <a:t>und Hausfarben</a:t>
            </a:r>
          </a:p>
        </p:txBody>
      </p:sp>
    </p:spTree>
    <p:extLst>
      <p:ext uri="{BB962C8B-B14F-4D97-AF65-F5344CB8AC3E}">
        <p14:creationId xmlns:p14="http://schemas.microsoft.com/office/powerpoint/2010/main" val="2946719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660714" y="-1896032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-7591939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61;p39">
            <a:extLst>
              <a:ext uri="{FF2B5EF4-FFF2-40B4-BE49-F238E27FC236}">
                <a16:creationId xmlns:a16="http://schemas.microsoft.com/office/drawing/2014/main" id="{0F2B48BF-6C54-69F0-BBF9-40750EF33714}"/>
              </a:ext>
            </a:extLst>
          </p:cNvPr>
          <p:cNvSpPr txBox="1">
            <a:spLocks/>
          </p:cNvSpPr>
          <p:nvPr/>
        </p:nvSpPr>
        <p:spPr>
          <a:xfrm>
            <a:off x="5664917" y="2049884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6600" kern="0" dirty="0">
                <a:solidFill>
                  <a:schemeClr val="tx1"/>
                </a:solidFill>
              </a:rPr>
              <a:t>01</a:t>
            </a:r>
            <a:endParaRPr lang="en" kern="0" dirty="0">
              <a:solidFill>
                <a:schemeClr val="tx1"/>
              </a:solidFill>
            </a:endParaRPr>
          </a:p>
        </p:txBody>
      </p:sp>
      <p:sp>
        <p:nvSpPr>
          <p:cNvPr id="8" name="Google Shape;261;p39">
            <a:extLst>
              <a:ext uri="{FF2B5EF4-FFF2-40B4-BE49-F238E27FC236}">
                <a16:creationId xmlns:a16="http://schemas.microsoft.com/office/drawing/2014/main" id="{246D0E05-1F82-6D9D-A900-3A82C36E62E4}"/>
              </a:ext>
            </a:extLst>
          </p:cNvPr>
          <p:cNvSpPr txBox="1">
            <a:spLocks/>
          </p:cNvSpPr>
          <p:nvPr/>
        </p:nvSpPr>
        <p:spPr>
          <a:xfrm>
            <a:off x="3993775" y="2997900"/>
            <a:ext cx="472844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5400" kern="0" dirty="0">
                <a:solidFill>
                  <a:schemeClr val="tx1"/>
                </a:solidFill>
              </a:rPr>
              <a:t>Einführung</a:t>
            </a:r>
            <a:endParaRPr lang="en" kern="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>
            <a:off x="1627093" y="-201706"/>
            <a:ext cx="5970494" cy="7641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34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B45CC111-02CC-2BB3-BD12-D7B77FC6590F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F7FE7817-7B9A-8E90-61A1-0F9F1DE629EE}"/>
              </a:ext>
            </a:extLst>
          </p:cNvPr>
          <p:cNvSpPr txBox="1">
            <a:spLocks/>
          </p:cNvSpPr>
          <p:nvPr/>
        </p:nvSpPr>
        <p:spPr>
          <a:xfrm>
            <a:off x="689377" y="980814"/>
            <a:ext cx="8136082" cy="53946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400"/>
            <a:r>
              <a:rPr lang="de-DE" sz="1800" b="1" kern="0" dirty="0"/>
              <a:t>Ausgangslage</a:t>
            </a:r>
            <a:r>
              <a:rPr lang="de-DE" sz="1800" kern="0" dirty="0"/>
              <a:t>: 	Datensatz </a:t>
            </a:r>
          </a:p>
          <a:p>
            <a:pPr defTabSz="914400"/>
            <a:r>
              <a:rPr lang="de-DE" sz="1800" kern="0" dirty="0"/>
              <a:t>		</a:t>
            </a:r>
            <a:r>
              <a:rPr lang="de-DE" sz="1800" kern="0" dirty="0">
                <a:solidFill>
                  <a:schemeClr val="accent2"/>
                </a:solidFill>
              </a:rPr>
              <a:t>23 Attribute + Zielvariable „Kreditwürdigkeit“</a:t>
            </a:r>
          </a:p>
          <a:p>
            <a:pPr defTabSz="914400"/>
            <a:r>
              <a:rPr lang="de-DE" sz="1800" kern="0" dirty="0">
                <a:solidFill>
                  <a:schemeClr val="accent2"/>
                </a:solidFill>
              </a:rPr>
              <a:t>		über 90.000 Kunden</a:t>
            </a:r>
          </a:p>
          <a:p>
            <a:pPr defTabSz="914400"/>
            <a:endParaRPr lang="de-DE" sz="1800" b="1" kern="0" dirty="0"/>
          </a:p>
          <a:p>
            <a:pPr defTabSz="914400"/>
            <a:r>
              <a:rPr lang="de-DE" sz="1800" b="1" kern="0" dirty="0"/>
              <a:t>Ziel</a:t>
            </a:r>
            <a:r>
              <a:rPr lang="de-DE" sz="1800" kern="0" dirty="0"/>
              <a:t>:		Datenaufbereitung</a:t>
            </a:r>
          </a:p>
          <a:p>
            <a:pPr defTabSz="914400"/>
            <a:r>
              <a:rPr lang="de-DE" sz="1800" kern="0" dirty="0"/>
              <a:t>		Training eines AI-Modells (Klassifikationsalgorithmus) </a:t>
            </a:r>
          </a:p>
          <a:p>
            <a:pPr defTabSz="914400"/>
            <a:r>
              <a:rPr lang="de-DE" sz="1800" kern="0" dirty="0"/>
              <a:t>		Anwendung eines XAI-Modells (Erklärungen)</a:t>
            </a:r>
          </a:p>
        </p:txBody>
      </p:sp>
      <p:pic>
        <p:nvPicPr>
          <p:cNvPr id="4" name="Bildplatzhalter 2" descr="Ein Bild, das Text, Design enthält.&#10;&#10;Automatisch generierte Beschreibung">
            <a:extLst>
              <a:ext uri="{FF2B5EF4-FFF2-40B4-BE49-F238E27FC236}">
                <a16:creationId xmlns:a16="http://schemas.microsoft.com/office/drawing/2014/main" id="{29254FCF-722E-2A16-E3D0-BE69D69A7D23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rcRect l="9891" r="9891"/>
          <a:stretch>
            <a:fillRect/>
          </a:stretch>
        </p:blipFill>
        <p:spPr>
          <a:xfrm>
            <a:off x="1196439" y="4128324"/>
            <a:ext cx="1005045" cy="997427"/>
          </a:xfrm>
          <a:prstGeom prst="rect">
            <a:avLst/>
          </a:prstGeom>
        </p:spPr>
      </p:pic>
      <p:pic>
        <p:nvPicPr>
          <p:cNvPr id="5" name="Grafik 4" descr="Ein Bild, das Text, Grafikdesign, Grafiken, Design enthält.&#10;&#10;Automatisch generierte Beschreibung">
            <a:extLst>
              <a:ext uri="{FF2B5EF4-FFF2-40B4-BE49-F238E27FC236}">
                <a16:creationId xmlns:a16="http://schemas.microsoft.com/office/drawing/2014/main" id="{2512F7BB-C9E0-2855-57E2-F8B1D0B7F427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1412632" y="4128324"/>
            <a:ext cx="1580826" cy="1158846"/>
          </a:xfrm>
          <a:prstGeom prst="rect">
            <a:avLst/>
          </a:prstGeom>
        </p:spPr>
      </p:pic>
      <p:pic>
        <p:nvPicPr>
          <p:cNvPr id="6" name="Grafik 5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505662C8-DC0D-3FCE-6987-65701A19B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0895" y="3777890"/>
            <a:ext cx="1041438" cy="161926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7FD0D58-075C-251D-EE85-FB83356F566B}"/>
              </a:ext>
            </a:extLst>
          </p:cNvPr>
          <p:cNvSpPr txBox="1"/>
          <p:nvPr/>
        </p:nvSpPr>
        <p:spPr>
          <a:xfrm>
            <a:off x="4572000" y="4360542"/>
            <a:ext cx="49739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bg2">
                    <a:lumMod val="10000"/>
                  </a:schemeClr>
                </a:solidFill>
              </a:rPr>
              <a:t>AI</a:t>
            </a:r>
          </a:p>
        </p:txBody>
      </p:sp>
      <p:pic>
        <p:nvPicPr>
          <p:cNvPr id="8" name="Grafik 7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DB96166D-CECE-3316-A3FA-325F5CB78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573" y="3938325"/>
            <a:ext cx="1390278" cy="129741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2FA244DC-7475-7369-C805-CDB63B02968E}"/>
              </a:ext>
            </a:extLst>
          </p:cNvPr>
          <p:cNvSpPr txBox="1"/>
          <p:nvPr/>
        </p:nvSpPr>
        <p:spPr>
          <a:xfrm>
            <a:off x="7065383" y="4420362"/>
            <a:ext cx="11666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solidFill>
                  <a:schemeClr val="accent2"/>
                </a:solidFill>
              </a:rPr>
              <a:t>   CARE</a:t>
            </a: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9B19CB60-97F0-7671-6E03-054C59E53A8B}"/>
              </a:ext>
            </a:extLst>
          </p:cNvPr>
          <p:cNvSpPr/>
          <p:nvPr/>
        </p:nvSpPr>
        <p:spPr>
          <a:xfrm>
            <a:off x="3412906" y="4238312"/>
            <a:ext cx="590678" cy="570776"/>
          </a:xfrm>
          <a:prstGeom prst="rightArrow">
            <a:avLst>
              <a:gd name="adj1" fmla="val 16862"/>
              <a:gd name="adj2" fmla="val 23043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CB203505-757F-A4A1-C0DE-56F92A93225E}"/>
              </a:ext>
            </a:extLst>
          </p:cNvPr>
          <p:cNvSpPr/>
          <p:nvPr/>
        </p:nvSpPr>
        <p:spPr>
          <a:xfrm>
            <a:off x="5832935" y="4238312"/>
            <a:ext cx="590678" cy="570776"/>
          </a:xfrm>
          <a:prstGeom prst="rightArrow">
            <a:avLst>
              <a:gd name="adj1" fmla="val 16862"/>
              <a:gd name="adj2" fmla="val 23043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L-Form 12">
            <a:extLst>
              <a:ext uri="{FF2B5EF4-FFF2-40B4-BE49-F238E27FC236}">
                <a16:creationId xmlns:a16="http://schemas.microsoft.com/office/drawing/2014/main" id="{0287CDE1-022A-EE47-ECB4-4BD59820AE84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3866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B45CC111-02CC-2BB3-BD12-D7B77FC6590F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L-Form 12">
            <a:extLst>
              <a:ext uri="{FF2B5EF4-FFF2-40B4-BE49-F238E27FC236}">
                <a16:creationId xmlns:a16="http://schemas.microsoft.com/office/drawing/2014/main" id="{0287CDE1-022A-EE47-ECB4-4BD59820AE84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Inhaltsplatzhalter 4">
            <a:extLst>
              <a:ext uri="{FF2B5EF4-FFF2-40B4-BE49-F238E27FC236}">
                <a16:creationId xmlns:a16="http://schemas.microsoft.com/office/drawing/2014/main" id="{A629CA86-ABA0-BB31-5F5B-AB191CB6C7C6}"/>
              </a:ext>
            </a:extLst>
          </p:cNvPr>
          <p:cNvSpPr txBox="1">
            <a:spLocks/>
          </p:cNvSpPr>
          <p:nvPr/>
        </p:nvSpPr>
        <p:spPr>
          <a:xfrm>
            <a:off x="503959" y="860715"/>
            <a:ext cx="8136082" cy="53946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400"/>
            <a:r>
              <a:rPr lang="de-DE" sz="1800" b="1" kern="0" dirty="0"/>
              <a:t>Unser Ansatz: 	</a:t>
            </a:r>
            <a:r>
              <a:rPr lang="de-DE" sz="1800" kern="0" dirty="0"/>
              <a:t>1. Datenaufbereitung</a:t>
            </a:r>
          </a:p>
          <a:p>
            <a:pPr defTabSz="914400"/>
            <a:r>
              <a:rPr lang="de-DE" sz="1800" kern="0" dirty="0"/>
              <a:t>		2. Random Forest (AI) </a:t>
            </a:r>
          </a:p>
          <a:p>
            <a:pPr defTabSz="914400"/>
            <a:r>
              <a:rPr lang="de-DE" sz="1800" kern="0" dirty="0"/>
              <a:t>		3. kontrafaktische Erklärungen (XAI) </a:t>
            </a:r>
          </a:p>
          <a:p>
            <a:pPr defTabSz="914400"/>
            <a:endParaRPr lang="de-DE" sz="1800" b="1" kern="0" dirty="0"/>
          </a:p>
          <a:p>
            <a:pPr defTabSz="914400"/>
            <a:r>
              <a:rPr lang="de-DE" sz="1800" b="1" kern="0" dirty="0"/>
              <a:t>		</a:t>
            </a:r>
            <a:r>
              <a:rPr lang="de-DE" sz="1800" b="1" kern="0" dirty="0">
                <a:solidFill>
                  <a:schemeClr val="tx1"/>
                </a:solidFill>
              </a:rPr>
              <a:t>Fokus liegt auf dem Kunden!!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AA6E257C-17BF-24F6-248B-53FD23333815}"/>
              </a:ext>
            </a:extLst>
          </p:cNvPr>
          <p:cNvGrpSpPr/>
          <p:nvPr/>
        </p:nvGrpSpPr>
        <p:grpSpPr>
          <a:xfrm>
            <a:off x="632442" y="2877822"/>
            <a:ext cx="3819638" cy="3077123"/>
            <a:chOff x="632442" y="3316505"/>
            <a:chExt cx="3819638" cy="2929388"/>
          </a:xfrm>
        </p:grpSpPr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CBA7F311-570C-A20A-2A46-7E94A3A3423E}"/>
                </a:ext>
              </a:extLst>
            </p:cNvPr>
            <p:cNvSpPr/>
            <p:nvPr/>
          </p:nvSpPr>
          <p:spPr>
            <a:xfrm>
              <a:off x="632442" y="3316505"/>
              <a:ext cx="3819638" cy="292938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6" name="Grafik 15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9BE2D5BE-E151-AE3E-276A-DE1BDBCA1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35481" y="5188668"/>
              <a:ext cx="815225" cy="793184"/>
            </a:xfrm>
            <a:prstGeom prst="rect">
              <a:avLst/>
            </a:prstGeom>
          </p:spPr>
        </p:pic>
        <p:pic>
          <p:nvPicPr>
            <p:cNvPr id="17" name="Grafik 16" descr="Ein Bild, das Cartoon, Entwurf, Schwarzweiß enthält.&#10;&#10;Automatisch generierte Beschreibung">
              <a:extLst>
                <a:ext uri="{FF2B5EF4-FFF2-40B4-BE49-F238E27FC236}">
                  <a16:creationId xmlns:a16="http://schemas.microsoft.com/office/drawing/2014/main" id="{23001AAE-D007-1D7A-32A9-52A7E0D8A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2169" y="4453957"/>
              <a:ext cx="1041438" cy="1597240"/>
            </a:xfrm>
            <a:prstGeom prst="rect">
              <a:avLst/>
            </a:prstGeom>
          </p:spPr>
        </p:pic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1BB30E5-CD2C-1013-1438-028AE597EB03}"/>
                </a:ext>
              </a:extLst>
            </p:cNvPr>
            <p:cNvSpPr txBox="1"/>
            <p:nvPr/>
          </p:nvSpPr>
          <p:spPr>
            <a:xfrm>
              <a:off x="1123274" y="5028683"/>
              <a:ext cx="497393" cy="276999"/>
            </a:xfrm>
            <a:prstGeom prst="rect">
              <a:avLst/>
            </a:prstGeom>
            <a:solidFill>
              <a:srgbClr val="D7D7D7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600" b="1" dirty="0">
                  <a:solidFill>
                    <a:schemeClr val="bg2">
                      <a:lumMod val="10000"/>
                    </a:schemeClr>
                  </a:solidFill>
                </a:rPr>
                <a:t>Random</a:t>
              </a:r>
            </a:p>
            <a:p>
              <a:pPr algn="ctr"/>
              <a:r>
                <a:rPr lang="de-DE" sz="600" b="1" dirty="0">
                  <a:solidFill>
                    <a:schemeClr val="bg2">
                      <a:lumMod val="10000"/>
                    </a:schemeClr>
                  </a:solidFill>
                </a:rPr>
                <a:t> Forest</a:t>
              </a:r>
            </a:p>
          </p:txBody>
        </p:sp>
        <p:pic>
          <p:nvPicPr>
            <p:cNvPr id="19" name="Grafik 18" descr="Ein Bild, das weiß, Schwarzweiß, Design enthält.&#10;&#10;Automatisch generierte Beschreibung">
              <a:extLst>
                <a:ext uri="{FF2B5EF4-FFF2-40B4-BE49-F238E27FC236}">
                  <a16:creationId xmlns:a16="http://schemas.microsoft.com/office/drawing/2014/main" id="{2F20C485-842C-F66C-16E7-0C23B1904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3376" y="3602887"/>
              <a:ext cx="1485097" cy="957284"/>
            </a:xfrm>
            <a:prstGeom prst="rect">
              <a:avLst/>
            </a:prstGeom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74D80D3F-DE09-5AAE-3CE0-EC95045B8429}"/>
                </a:ext>
              </a:extLst>
            </p:cNvPr>
            <p:cNvSpPr txBox="1"/>
            <p:nvPr/>
          </p:nvSpPr>
          <p:spPr>
            <a:xfrm>
              <a:off x="1143154" y="4374183"/>
              <a:ext cx="2405118" cy="242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sz="1000" dirty="0"/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D01EE72E-C21D-7E20-24CD-93A135117CD6}"/>
                </a:ext>
              </a:extLst>
            </p:cNvPr>
            <p:cNvSpPr txBox="1"/>
            <p:nvPr/>
          </p:nvSpPr>
          <p:spPr>
            <a:xfrm flipH="1">
              <a:off x="792533" y="3533894"/>
              <a:ext cx="542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chemeClr val="accent2"/>
                  </a:solidFill>
                </a:rPr>
                <a:t>AI</a:t>
              </a:r>
            </a:p>
          </p:txBody>
        </p:sp>
        <p:pic>
          <p:nvPicPr>
            <p:cNvPr id="22" name="Grafik 21" descr="Ein Bild, das weiß, Schwarzweiß, Design enthält.&#10;&#10;Automatisch generierte Beschreibung">
              <a:extLst>
                <a:ext uri="{FF2B5EF4-FFF2-40B4-BE49-F238E27FC236}">
                  <a16:creationId xmlns:a16="http://schemas.microsoft.com/office/drawing/2014/main" id="{9FA5F99D-E5B5-F242-DC3F-1AE4C46B6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2109787" y="4560171"/>
              <a:ext cx="1562364" cy="733882"/>
            </a:xfrm>
            <a:prstGeom prst="rect">
              <a:avLst/>
            </a:prstGeom>
          </p:spPr>
        </p:pic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29E70819-5991-4E35-8720-6052223875EA}"/>
                </a:ext>
              </a:extLst>
            </p:cNvPr>
            <p:cNvSpPr txBox="1"/>
            <p:nvPr/>
          </p:nvSpPr>
          <p:spPr>
            <a:xfrm>
              <a:off x="2288164" y="4699758"/>
              <a:ext cx="14850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b="1" dirty="0">
                  <a:solidFill>
                    <a:srgbClr val="C00000"/>
                  </a:solidFill>
                </a:rPr>
                <a:t>WARUM?!1ELF?!!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FF15A191-0C33-14A6-B2E6-E24C7A9333F8}"/>
                </a:ext>
              </a:extLst>
            </p:cNvPr>
            <p:cNvSpPr txBox="1"/>
            <p:nvPr/>
          </p:nvSpPr>
          <p:spPr>
            <a:xfrm>
              <a:off x="1517035" y="3704697"/>
              <a:ext cx="14850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/>
                <a:t>Prognose: </a:t>
              </a:r>
            </a:p>
            <a:p>
              <a:pPr algn="ctr"/>
              <a:r>
                <a:rPr lang="de-DE" sz="1200" b="1" dirty="0">
                  <a:solidFill>
                    <a:srgbClr val="C00000"/>
                  </a:solidFill>
                </a:rPr>
                <a:t>Poor</a:t>
              </a:r>
            </a:p>
          </p:txBody>
        </p:sp>
      </p:grpSp>
      <p:sp>
        <p:nvSpPr>
          <p:cNvPr id="26" name="Textfeld 25">
            <a:extLst>
              <a:ext uri="{FF2B5EF4-FFF2-40B4-BE49-F238E27FC236}">
                <a16:creationId xmlns:a16="http://schemas.microsoft.com/office/drawing/2014/main" id="{993640FD-BE77-E25B-9272-60199734124A}"/>
              </a:ext>
            </a:extLst>
          </p:cNvPr>
          <p:cNvSpPr txBox="1"/>
          <p:nvPr/>
        </p:nvSpPr>
        <p:spPr>
          <a:xfrm>
            <a:off x="5413059" y="5136760"/>
            <a:ext cx="1438574" cy="2804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Kunde X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DCB72220-D208-6DEC-964B-1F14377B8592}"/>
              </a:ext>
            </a:extLst>
          </p:cNvPr>
          <p:cNvSpPr/>
          <p:nvPr/>
        </p:nvSpPr>
        <p:spPr>
          <a:xfrm>
            <a:off x="4812925" y="2876717"/>
            <a:ext cx="3822192" cy="30782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9" name="Grafik 28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C9D0A416-444D-434A-979F-831A3B5C4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6764" y="4094322"/>
            <a:ext cx="1326576" cy="13134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588FE0C0-599D-E3BC-C39E-4842B5EA9D89}"/>
              </a:ext>
            </a:extLst>
          </p:cNvPr>
          <p:cNvSpPr txBox="1"/>
          <p:nvPr/>
        </p:nvSpPr>
        <p:spPr>
          <a:xfrm>
            <a:off x="5267225" y="4582308"/>
            <a:ext cx="11131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solidFill>
                  <a:schemeClr val="accent2"/>
                </a:solidFill>
              </a:rPr>
              <a:t>   CARE</a:t>
            </a:r>
          </a:p>
        </p:txBody>
      </p:sp>
      <p:pic>
        <p:nvPicPr>
          <p:cNvPr id="34" name="Grafik 33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614DBA72-0E70-B8ED-782B-4DC49EC70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159" y="3015844"/>
            <a:ext cx="2147754" cy="14153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28" name="Grafik 27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3341D90A-56EE-69BC-72A5-2A8FC7C02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807" y="4924181"/>
            <a:ext cx="494208" cy="8401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D2F6D365-E1E0-B605-05C4-4E32CCB58370}"/>
              </a:ext>
            </a:extLst>
          </p:cNvPr>
          <p:cNvSpPr txBox="1"/>
          <p:nvPr/>
        </p:nvSpPr>
        <p:spPr>
          <a:xfrm flipH="1">
            <a:off x="4943403" y="3257455"/>
            <a:ext cx="63214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2"/>
                </a:solidFill>
              </a:rPr>
              <a:t>XAI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CED109D-B33E-C046-63DD-213CB75EB6D1}"/>
              </a:ext>
            </a:extLst>
          </p:cNvPr>
          <p:cNvSpPr txBox="1"/>
          <p:nvPr/>
        </p:nvSpPr>
        <p:spPr>
          <a:xfrm>
            <a:off x="5874230" y="3156512"/>
            <a:ext cx="1699581" cy="83099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Wenn Gehalt 2300€</a:t>
            </a:r>
          </a:p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 und Schulden 300€</a:t>
            </a:r>
          </a:p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 dann Prognose:</a:t>
            </a:r>
          </a:p>
          <a:p>
            <a:pPr algn="ctr"/>
            <a:r>
              <a:rPr lang="de-DE" sz="1200" b="1" dirty="0">
                <a:latin typeface="+mj-lt"/>
              </a:rPr>
              <a:t> </a:t>
            </a:r>
            <a:r>
              <a:rPr lang="de-DE" sz="1200" b="1" dirty="0" err="1">
                <a:solidFill>
                  <a:srgbClr val="77BA49"/>
                </a:solidFill>
                <a:latin typeface="+mj-lt"/>
              </a:rPr>
              <a:t>Good</a:t>
            </a:r>
            <a:endParaRPr lang="de-DE" sz="1200" b="1" dirty="0">
              <a:solidFill>
                <a:srgbClr val="77BA49"/>
              </a:solidFill>
              <a:latin typeface="+mj-lt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05C3C063-F11A-2F5C-010C-2EA6BA5FBA19}"/>
              </a:ext>
            </a:extLst>
          </p:cNvPr>
          <p:cNvSpPr/>
          <p:nvPr/>
        </p:nvSpPr>
        <p:spPr>
          <a:xfrm>
            <a:off x="5975290" y="5213676"/>
            <a:ext cx="221852" cy="1494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1" name="Grafik 30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6324436E-7D16-25CC-C51E-97452F804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367177" y="4288185"/>
            <a:ext cx="1534565" cy="12101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69DCEABB-B924-036B-5705-CFCF974CC3CF}"/>
              </a:ext>
            </a:extLst>
          </p:cNvPr>
          <p:cNvSpPr txBox="1"/>
          <p:nvPr/>
        </p:nvSpPr>
        <p:spPr>
          <a:xfrm>
            <a:off x="6596731" y="4355219"/>
            <a:ext cx="1141588" cy="70788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chemeClr val="accent2"/>
                </a:solidFill>
              </a:rPr>
              <a:t>Danke, dann werde ich daran arbeiten! </a:t>
            </a:r>
          </a:p>
          <a:p>
            <a:r>
              <a:rPr lang="de-DE" sz="1000" b="1" dirty="0">
                <a:solidFill>
                  <a:schemeClr val="accent2"/>
                </a:solidFill>
              </a:rPr>
              <a:t>XAI </a:t>
            </a:r>
            <a:r>
              <a:rPr lang="de-DE" sz="1000" b="1" dirty="0" err="1">
                <a:solidFill>
                  <a:schemeClr val="accent2"/>
                </a:solidFill>
              </a:rPr>
              <a:t>Beschte</a:t>
            </a:r>
            <a:r>
              <a:rPr lang="de-DE" sz="1000" b="1" dirty="0">
                <a:solidFill>
                  <a:schemeClr val="accent2"/>
                </a:solidFill>
              </a:rPr>
              <a:t>!!</a:t>
            </a:r>
          </a:p>
        </p:txBody>
      </p:sp>
      <p:pic>
        <p:nvPicPr>
          <p:cNvPr id="30" name="Grafik 29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C05C39CF-2F36-AF70-0EDD-F06398806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050" y="5225949"/>
            <a:ext cx="689766" cy="653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599505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660714" y="-1896032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-7484362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61;p39">
            <a:extLst>
              <a:ext uri="{FF2B5EF4-FFF2-40B4-BE49-F238E27FC236}">
                <a16:creationId xmlns:a16="http://schemas.microsoft.com/office/drawing/2014/main" id="{0F2B48BF-6C54-69F0-BBF9-40750EF33714}"/>
              </a:ext>
            </a:extLst>
          </p:cNvPr>
          <p:cNvSpPr txBox="1">
            <a:spLocks/>
          </p:cNvSpPr>
          <p:nvPr/>
        </p:nvSpPr>
        <p:spPr>
          <a:xfrm>
            <a:off x="5664917" y="2049884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6600" kern="0" dirty="0">
                <a:solidFill>
                  <a:schemeClr val="tx1"/>
                </a:solidFill>
              </a:rPr>
              <a:t>02</a:t>
            </a:r>
            <a:endParaRPr lang="en" kern="0" dirty="0">
              <a:solidFill>
                <a:schemeClr val="tx1"/>
              </a:solidFill>
            </a:endParaRPr>
          </a:p>
        </p:txBody>
      </p:sp>
      <p:sp>
        <p:nvSpPr>
          <p:cNvPr id="8" name="Google Shape;261;p39">
            <a:extLst>
              <a:ext uri="{FF2B5EF4-FFF2-40B4-BE49-F238E27FC236}">
                <a16:creationId xmlns:a16="http://schemas.microsoft.com/office/drawing/2014/main" id="{246D0E05-1F82-6D9D-A900-3A82C36E62E4}"/>
              </a:ext>
            </a:extLst>
          </p:cNvPr>
          <p:cNvSpPr txBox="1">
            <a:spLocks/>
          </p:cNvSpPr>
          <p:nvPr/>
        </p:nvSpPr>
        <p:spPr>
          <a:xfrm>
            <a:off x="3993775" y="2997900"/>
            <a:ext cx="472844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5400" kern="0" dirty="0">
                <a:solidFill>
                  <a:schemeClr val="tx1"/>
                </a:solidFill>
              </a:rPr>
              <a:t>Theorie</a:t>
            </a:r>
            <a:endParaRPr lang="en" kern="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>
            <a:off x="1627093" y="-201706"/>
            <a:ext cx="5970494" cy="7641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91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660714" y="-1896032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-7484362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61;p39">
            <a:extLst>
              <a:ext uri="{FF2B5EF4-FFF2-40B4-BE49-F238E27FC236}">
                <a16:creationId xmlns:a16="http://schemas.microsoft.com/office/drawing/2014/main" id="{0F2B48BF-6C54-69F0-BBF9-40750EF33714}"/>
              </a:ext>
            </a:extLst>
          </p:cNvPr>
          <p:cNvSpPr txBox="1">
            <a:spLocks/>
          </p:cNvSpPr>
          <p:nvPr/>
        </p:nvSpPr>
        <p:spPr>
          <a:xfrm>
            <a:off x="5664917" y="2049884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6600" kern="0" dirty="0">
                <a:solidFill>
                  <a:schemeClr val="tx1"/>
                </a:solidFill>
              </a:rPr>
              <a:t>03</a:t>
            </a:r>
            <a:endParaRPr lang="en" kern="0" dirty="0">
              <a:solidFill>
                <a:schemeClr val="tx1"/>
              </a:solidFill>
            </a:endParaRPr>
          </a:p>
        </p:txBody>
      </p:sp>
      <p:sp>
        <p:nvSpPr>
          <p:cNvPr id="8" name="Google Shape;261;p39">
            <a:extLst>
              <a:ext uri="{FF2B5EF4-FFF2-40B4-BE49-F238E27FC236}">
                <a16:creationId xmlns:a16="http://schemas.microsoft.com/office/drawing/2014/main" id="{246D0E05-1F82-6D9D-A900-3A82C36E62E4}"/>
              </a:ext>
            </a:extLst>
          </p:cNvPr>
          <p:cNvSpPr txBox="1">
            <a:spLocks/>
          </p:cNvSpPr>
          <p:nvPr/>
        </p:nvSpPr>
        <p:spPr>
          <a:xfrm>
            <a:off x="3993775" y="2997900"/>
            <a:ext cx="472844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5400" kern="0" dirty="0">
                <a:solidFill>
                  <a:schemeClr val="tx1"/>
                </a:solidFill>
              </a:rPr>
              <a:t>Analyse</a:t>
            </a:r>
            <a:endParaRPr lang="en" kern="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>
            <a:off x="1627093" y="-201706"/>
            <a:ext cx="5970494" cy="7641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473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 Case </a:t>
            </a:r>
          </a:p>
        </p:txBody>
      </p:sp>
    </p:spTree>
    <p:extLst>
      <p:ext uri="{BB962C8B-B14F-4D97-AF65-F5344CB8AC3E}">
        <p14:creationId xmlns:p14="http://schemas.microsoft.com/office/powerpoint/2010/main" val="2584634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>
                <a:latin typeface="+mj-lt"/>
              </a:rPr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3133466" y="1892000"/>
            <a:ext cx="2594489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6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EEC6B7-612B-4A40-CB44-4EFE9B546032}"/>
              </a:ext>
            </a:extLst>
          </p:cNvPr>
          <p:cNvSpPr txBox="1"/>
          <p:nvPr/>
        </p:nvSpPr>
        <p:spPr>
          <a:xfrm>
            <a:off x="2852570" y="2639383"/>
            <a:ext cx="3142479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600" b="0" i="0" dirty="0">
                <a:solidFill>
                  <a:srgbClr val="374151"/>
                </a:solidFill>
                <a:effectLst/>
                <a:latin typeface="+mj-lt"/>
              </a:rPr>
              <a:t>Entfernen irrelevanter Spalten</a:t>
            </a:r>
            <a:endParaRPr lang="de-DE" sz="16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7F5962-EA90-7121-C3C4-E2A551454750}"/>
              </a:ext>
            </a:extLst>
          </p:cNvPr>
          <p:cNvSpPr txBox="1"/>
          <p:nvPr/>
        </p:nvSpPr>
        <p:spPr>
          <a:xfrm>
            <a:off x="2505998" y="3393305"/>
            <a:ext cx="380354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600" b="0" i="0" dirty="0">
                <a:solidFill>
                  <a:srgbClr val="374151"/>
                </a:solidFill>
                <a:effectLst/>
                <a:latin typeface="+mj-lt"/>
              </a:rPr>
              <a:t>Anpassung bestimmter Attribute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4D4408B-9369-FC2E-05A1-C76029135304}"/>
              </a:ext>
            </a:extLst>
          </p:cNvPr>
          <p:cNvSpPr txBox="1"/>
          <p:nvPr/>
        </p:nvSpPr>
        <p:spPr>
          <a:xfrm>
            <a:off x="2259341" y="4783928"/>
            <a:ext cx="4316053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600" b="0" i="0" dirty="0">
                <a:solidFill>
                  <a:srgbClr val="374151"/>
                </a:solidFill>
                <a:effectLst/>
                <a:latin typeface="+mj-lt"/>
              </a:rPr>
              <a:t>Aufteilung der Attribute in stetig und diskret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F9AA858-091F-F9CC-4EF1-4A355EEF6AB9}"/>
              </a:ext>
            </a:extLst>
          </p:cNvPr>
          <p:cNvSpPr txBox="1"/>
          <p:nvPr/>
        </p:nvSpPr>
        <p:spPr>
          <a:xfrm>
            <a:off x="1210771" y="5491965"/>
            <a:ext cx="6722458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rgbClr val="374151"/>
                </a:solidFill>
                <a:latin typeface="+mj-lt"/>
              </a:rPr>
              <a:t>Skalierung der stetigen Attribute und Kodierung der Diskreten Attribute</a:t>
            </a:r>
            <a:endParaRPr lang="de-DE" sz="1600" dirty="0">
              <a:latin typeface="+mj-lt"/>
            </a:endParaRP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76F2ED6A-BA80-4DEF-531C-5AC84AAD2B0E}"/>
              </a:ext>
            </a:extLst>
          </p:cNvPr>
          <p:cNvCxnSpPr>
            <a:cxnSpLocks/>
            <a:stCxn id="3" idx="2"/>
            <a:endCxn id="16" idx="0"/>
          </p:cNvCxnSpPr>
          <p:nvPr/>
        </p:nvCxnSpPr>
        <p:spPr>
          <a:xfrm>
            <a:off x="4430711" y="2230554"/>
            <a:ext cx="0" cy="165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5D456158-2FCF-E9E6-EF22-2610CAC0B31A}"/>
              </a:ext>
            </a:extLst>
          </p:cNvPr>
          <p:cNvCxnSpPr>
            <a:cxnSpLocks/>
            <a:stCxn id="4" idx="2"/>
            <a:endCxn id="17" idx="0"/>
          </p:cNvCxnSpPr>
          <p:nvPr/>
        </p:nvCxnSpPr>
        <p:spPr>
          <a:xfrm>
            <a:off x="4423810" y="2977937"/>
            <a:ext cx="6902" cy="157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79EB360-F690-A94C-73E0-8803C030D00E}"/>
              </a:ext>
            </a:extLst>
          </p:cNvPr>
          <p:cNvCxnSpPr>
            <a:cxnSpLocks/>
            <a:stCxn id="5" idx="2"/>
            <a:endCxn id="18" idx="0"/>
          </p:cNvCxnSpPr>
          <p:nvPr/>
        </p:nvCxnSpPr>
        <p:spPr>
          <a:xfrm>
            <a:off x="4407769" y="3731859"/>
            <a:ext cx="19199" cy="11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8FF5D61-68F0-ABEF-81A2-7407C26CD513}"/>
              </a:ext>
            </a:extLst>
          </p:cNvPr>
          <p:cNvCxnSpPr>
            <a:cxnSpLocks/>
            <a:stCxn id="6" idx="2"/>
            <a:endCxn id="19" idx="0"/>
          </p:cNvCxnSpPr>
          <p:nvPr/>
        </p:nvCxnSpPr>
        <p:spPr>
          <a:xfrm>
            <a:off x="4424816" y="4408448"/>
            <a:ext cx="0" cy="150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82F3F02C-EE8B-02EB-4D8E-C3AC13E0B831}"/>
              </a:ext>
            </a:extLst>
          </p:cNvPr>
          <p:cNvCxnSpPr>
            <a:cxnSpLocks/>
            <a:stCxn id="7" idx="2"/>
            <a:endCxn id="20" idx="0"/>
          </p:cNvCxnSpPr>
          <p:nvPr/>
        </p:nvCxnSpPr>
        <p:spPr>
          <a:xfrm>
            <a:off x="4417368" y="5122482"/>
            <a:ext cx="6442" cy="138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6B7153C2-752E-FFB7-28A7-1DF78090F73E}"/>
              </a:ext>
            </a:extLst>
          </p:cNvPr>
          <p:cNvSpPr txBox="1"/>
          <p:nvPr/>
        </p:nvSpPr>
        <p:spPr>
          <a:xfrm>
            <a:off x="3832230" y="1641857"/>
            <a:ext cx="1156990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+mj-lt"/>
                <a:cs typeface="Arial" panose="020B0604020202020204" pitchFamily="34" charset="0"/>
              </a:rPr>
              <a:t>Schritt 1: 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39FD600-47A9-B32A-257D-FE981B8B4236}"/>
              </a:ext>
            </a:extLst>
          </p:cNvPr>
          <p:cNvSpPr txBox="1"/>
          <p:nvPr/>
        </p:nvSpPr>
        <p:spPr>
          <a:xfrm>
            <a:off x="3852216" y="2395779"/>
            <a:ext cx="1156990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+mj-lt"/>
                <a:cs typeface="Arial" panose="020B0604020202020204" pitchFamily="34" charset="0"/>
              </a:rPr>
              <a:t>Schritt 2: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28E7142-4033-7EB6-A2D7-AFB4834300D3}"/>
              </a:ext>
            </a:extLst>
          </p:cNvPr>
          <p:cNvSpPr txBox="1"/>
          <p:nvPr/>
        </p:nvSpPr>
        <p:spPr>
          <a:xfrm>
            <a:off x="3852217" y="3135456"/>
            <a:ext cx="1156990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+mj-lt"/>
                <a:cs typeface="Arial" panose="020B0604020202020204" pitchFamily="34" charset="0"/>
              </a:rPr>
              <a:t>Schritt 3: 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E1CF42A-19E5-641A-9146-C5CB9AC3E7B6}"/>
              </a:ext>
            </a:extLst>
          </p:cNvPr>
          <p:cNvSpPr txBox="1"/>
          <p:nvPr/>
        </p:nvSpPr>
        <p:spPr>
          <a:xfrm>
            <a:off x="3846321" y="4559364"/>
            <a:ext cx="1156990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+mj-lt"/>
                <a:cs typeface="Arial" panose="020B0604020202020204" pitchFamily="34" charset="0"/>
              </a:rPr>
              <a:t>Schritt 5: 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B837699-B04F-7F25-0062-1E2E08906F24}"/>
              </a:ext>
            </a:extLst>
          </p:cNvPr>
          <p:cNvSpPr txBox="1"/>
          <p:nvPr/>
        </p:nvSpPr>
        <p:spPr>
          <a:xfrm>
            <a:off x="3845315" y="5260982"/>
            <a:ext cx="1156990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+mj-lt"/>
                <a:cs typeface="Arial" panose="020B0604020202020204" pitchFamily="34" charset="0"/>
              </a:rPr>
              <a:t>Schritt 6: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E866B7B-8334-F17F-EFEA-011AB68D49C2}"/>
              </a:ext>
            </a:extLst>
          </p:cNvPr>
          <p:cNvSpPr txBox="1"/>
          <p:nvPr/>
        </p:nvSpPr>
        <p:spPr>
          <a:xfrm>
            <a:off x="3142851" y="4069894"/>
            <a:ext cx="2563929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600" b="0" i="0" dirty="0">
                <a:solidFill>
                  <a:srgbClr val="374151"/>
                </a:solidFill>
                <a:effectLst/>
                <a:latin typeface="+mj-lt"/>
              </a:rPr>
              <a:t>Extraktion der Zielvariable</a:t>
            </a:r>
            <a:endParaRPr lang="de-DE" sz="16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5D680A5-B9FD-362E-6DA2-70A59866640F}"/>
              </a:ext>
            </a:extLst>
          </p:cNvPr>
          <p:cNvSpPr txBox="1"/>
          <p:nvPr/>
        </p:nvSpPr>
        <p:spPr>
          <a:xfrm>
            <a:off x="3848473" y="3844802"/>
            <a:ext cx="1156990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+mj-lt"/>
                <a:cs typeface="Arial" panose="020B0604020202020204" pitchFamily="34" charset="0"/>
              </a:rPr>
              <a:t>Schritt 4: </a:t>
            </a:r>
          </a:p>
        </p:txBody>
      </p:sp>
    </p:spTree>
    <p:extLst>
      <p:ext uri="{BB962C8B-B14F-4D97-AF65-F5344CB8AC3E}">
        <p14:creationId xmlns:p14="http://schemas.microsoft.com/office/powerpoint/2010/main" val="3294048764"/>
      </p:ext>
    </p:extLst>
  </p:cSld>
  <p:clrMapOvr>
    <a:masterClrMapping/>
  </p:clrMapOvr>
</p:sld>
</file>

<file path=ppt/theme/theme1.xml><?xml version="1.0" encoding="utf-8"?>
<a:theme xmlns:a="http://schemas.openxmlformats.org/drawingml/2006/main" name="Uni_Ulm_Präsentation">
  <a:themeElements>
    <a:clrScheme name="Uni Bl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D9AAA"/>
      </a:accent1>
      <a:accent2>
        <a:srgbClr val="56AA1C"/>
      </a:accent2>
      <a:accent3>
        <a:srgbClr val="A32638"/>
      </a:accent3>
      <a:accent4>
        <a:srgbClr val="26547C"/>
      </a:accent4>
      <a:accent5>
        <a:srgbClr val="A9A28D"/>
      </a:accent5>
      <a:accent6>
        <a:srgbClr val="7F7F7F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_Ulm_Präsentation" id="{5245C115-FA2F-4593-BCDE-45949CD4555C}" vid="{033AA8C1-1127-43D3-B99E-AB52D18D8715}"/>
    </a:ext>
  </a:extLst>
</a:theme>
</file>

<file path=ppt/theme/theme2.xml><?xml version="1.0" encoding="utf-8"?>
<a:theme xmlns:a="http://schemas.openxmlformats.org/drawingml/2006/main" name="Minimalist Grayscale Pitch Deck by Slidesgo">
  <a:themeElements>
    <a:clrScheme name="Benutzerdefiniert 17">
      <a:dk1>
        <a:srgbClr val="8FCD4B"/>
      </a:dk1>
      <a:lt1>
        <a:srgbClr val="EEEEEE"/>
      </a:lt1>
      <a:dk2>
        <a:srgbClr val="EEEEEE"/>
      </a:dk2>
      <a:lt2>
        <a:srgbClr val="EEEEEE"/>
      </a:lt2>
      <a:accent1>
        <a:srgbClr val="383838"/>
      </a:accent1>
      <a:accent2>
        <a:srgbClr val="383838"/>
      </a:accent2>
      <a:accent3>
        <a:srgbClr val="383838"/>
      </a:accent3>
      <a:accent4>
        <a:srgbClr val="383838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Uni_Ulm_Präsentation</Template>
  <TotalTime>0</TotalTime>
  <Words>627</Words>
  <Application>Microsoft Office PowerPoint</Application>
  <PresentationFormat>Bildschirmpräsentation (4:3)</PresentationFormat>
  <Paragraphs>147</Paragraphs>
  <Slides>24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24</vt:i4>
      </vt:variant>
    </vt:vector>
  </HeadingPairs>
  <TitlesOfParts>
    <vt:vector size="32" baseType="lpstr">
      <vt:lpstr>Arial</vt:lpstr>
      <vt:lpstr>Calibri</vt:lpstr>
      <vt:lpstr>Didact Gothic</vt:lpstr>
      <vt:lpstr>Julius Sans One</vt:lpstr>
      <vt:lpstr>Questrial</vt:lpstr>
      <vt:lpstr>Wingdings</vt:lpstr>
      <vt:lpstr>Uni_Ulm_Präsentation</vt:lpstr>
      <vt:lpstr>Minimalist Grayscale Pitch Deck by Slidesgo</vt:lpstr>
      <vt:lpstr>Big (Social)  Data Analytics - Explaining Credit Scores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Use Case </vt:lpstr>
      <vt:lpstr>Datenaufbereitung</vt:lpstr>
      <vt:lpstr>Auswahl AI - System </vt:lpstr>
      <vt:lpstr>Auswahl XAI - System </vt:lpstr>
      <vt:lpstr>PowerPoint-Präsentation</vt:lpstr>
      <vt:lpstr>PowerPoint-Präsentation</vt:lpstr>
      <vt:lpstr>PowerPoint-Präsentation</vt:lpstr>
      <vt:lpstr>PowerPoint-Präsentation</vt:lpstr>
      <vt:lpstr>Beispiellayout Platzhalter Blindtext Inhalt_2_2-spaltig</vt:lpstr>
      <vt:lpstr>Beispiellayout Inhalt_3_3-spaltig</vt:lpstr>
      <vt:lpstr>Beispiellayout Inhalt_4_3-spaltig</vt:lpstr>
      <vt:lpstr>Beispiellayout Inhalt_5_4-spaltig</vt:lpstr>
      <vt:lpstr>Beispiellayout Inhalt_6_2-spaltig</vt:lpstr>
      <vt:lpstr>Beispiellayout Slogan_1 Volore odi beris ditem  asitiume num quos  coriatq uatquia esciend 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Office-Benutzer</dc:creator>
  <cp:lastModifiedBy>Hannah Knehr</cp:lastModifiedBy>
  <cp:revision>153</cp:revision>
  <dcterms:created xsi:type="dcterms:W3CDTF">2021-01-19T07:31:11Z</dcterms:created>
  <dcterms:modified xsi:type="dcterms:W3CDTF">2023-06-18T10:29:07Z</dcterms:modified>
</cp:coreProperties>
</file>